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customXml/itemProps4.xml" ContentType="application/vnd.openxmlformats-officedocument.customXml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5"/>
    <p:sldMasterId id="2147483653" r:id="rId6"/>
  </p:sldMasterIdLst>
  <p:notesMasterIdLst>
    <p:notesMasterId r:id="rId22"/>
  </p:notesMasterIdLst>
  <p:handoutMasterIdLst>
    <p:handoutMasterId r:id="rId23"/>
  </p:handoutMasterIdLst>
  <p:sldIdLst>
    <p:sldId id="257" r:id="rId7"/>
    <p:sldId id="448" r:id="rId8"/>
    <p:sldId id="468" r:id="rId9"/>
    <p:sldId id="469" r:id="rId10"/>
    <p:sldId id="480" r:id="rId11"/>
    <p:sldId id="470" r:id="rId12"/>
    <p:sldId id="471" r:id="rId13"/>
    <p:sldId id="472" r:id="rId14"/>
    <p:sldId id="473" r:id="rId15"/>
    <p:sldId id="474" r:id="rId16"/>
    <p:sldId id="475" r:id="rId17"/>
    <p:sldId id="476" r:id="rId18"/>
    <p:sldId id="477" r:id="rId19"/>
    <p:sldId id="478" r:id="rId20"/>
    <p:sldId id="479" r:id="rId21"/>
  </p:sldIdLst>
  <p:sldSz cx="9144000" cy="6858000" type="screen4x3"/>
  <p:notesSz cx="6724650" cy="9774238"/>
  <p:defaultTextStyle>
    <a:defPPr>
      <a:defRPr lang="it-IT"/>
    </a:defPPr>
    <a:lvl1pPr algn="l" rtl="0" fontAlgn="base">
      <a:spcBef>
        <a:spcPct val="0"/>
      </a:spcBef>
      <a:spcAft>
        <a:spcPct val="0"/>
      </a:spcAft>
      <a:defRPr u="sng" kern="1200">
        <a:solidFill>
          <a:schemeClr val="tx1"/>
        </a:solidFill>
        <a:latin typeface="Arial" charset="0"/>
        <a:ea typeface="+mn-ea"/>
        <a:cs typeface="+mn-cs"/>
      </a:defRPr>
    </a:lvl1pPr>
    <a:lvl2pPr marL="457200" algn="l" rtl="0" fontAlgn="base">
      <a:spcBef>
        <a:spcPct val="0"/>
      </a:spcBef>
      <a:spcAft>
        <a:spcPct val="0"/>
      </a:spcAft>
      <a:defRPr u="sng" kern="1200">
        <a:solidFill>
          <a:schemeClr val="tx1"/>
        </a:solidFill>
        <a:latin typeface="Arial" charset="0"/>
        <a:ea typeface="+mn-ea"/>
        <a:cs typeface="+mn-cs"/>
      </a:defRPr>
    </a:lvl2pPr>
    <a:lvl3pPr marL="914400" algn="l" rtl="0" fontAlgn="base">
      <a:spcBef>
        <a:spcPct val="0"/>
      </a:spcBef>
      <a:spcAft>
        <a:spcPct val="0"/>
      </a:spcAft>
      <a:defRPr u="sng" kern="1200">
        <a:solidFill>
          <a:schemeClr val="tx1"/>
        </a:solidFill>
        <a:latin typeface="Arial" charset="0"/>
        <a:ea typeface="+mn-ea"/>
        <a:cs typeface="+mn-cs"/>
      </a:defRPr>
    </a:lvl3pPr>
    <a:lvl4pPr marL="1371600" algn="l" rtl="0" fontAlgn="base">
      <a:spcBef>
        <a:spcPct val="0"/>
      </a:spcBef>
      <a:spcAft>
        <a:spcPct val="0"/>
      </a:spcAft>
      <a:defRPr u="sng" kern="1200">
        <a:solidFill>
          <a:schemeClr val="tx1"/>
        </a:solidFill>
        <a:latin typeface="Arial" charset="0"/>
        <a:ea typeface="+mn-ea"/>
        <a:cs typeface="+mn-cs"/>
      </a:defRPr>
    </a:lvl4pPr>
    <a:lvl5pPr marL="1828800" algn="l" rtl="0" fontAlgn="base">
      <a:spcBef>
        <a:spcPct val="0"/>
      </a:spcBef>
      <a:spcAft>
        <a:spcPct val="0"/>
      </a:spcAft>
      <a:defRPr u="sng" kern="1200">
        <a:solidFill>
          <a:schemeClr val="tx1"/>
        </a:solidFill>
        <a:latin typeface="Arial" charset="0"/>
        <a:ea typeface="+mn-ea"/>
        <a:cs typeface="+mn-cs"/>
      </a:defRPr>
    </a:lvl5pPr>
    <a:lvl6pPr marL="2286000" algn="l" defTabSz="914400" rtl="0" eaLnBrk="1" latinLnBrk="0" hangingPunct="1">
      <a:defRPr u="sng" kern="1200">
        <a:solidFill>
          <a:schemeClr val="tx1"/>
        </a:solidFill>
        <a:latin typeface="Arial" charset="0"/>
        <a:ea typeface="+mn-ea"/>
        <a:cs typeface="+mn-cs"/>
      </a:defRPr>
    </a:lvl6pPr>
    <a:lvl7pPr marL="2743200" algn="l" defTabSz="914400" rtl="0" eaLnBrk="1" latinLnBrk="0" hangingPunct="1">
      <a:defRPr u="sng" kern="1200">
        <a:solidFill>
          <a:schemeClr val="tx1"/>
        </a:solidFill>
        <a:latin typeface="Arial" charset="0"/>
        <a:ea typeface="+mn-ea"/>
        <a:cs typeface="+mn-cs"/>
      </a:defRPr>
    </a:lvl7pPr>
    <a:lvl8pPr marL="3200400" algn="l" defTabSz="914400" rtl="0" eaLnBrk="1" latinLnBrk="0" hangingPunct="1">
      <a:defRPr u="sng" kern="1200">
        <a:solidFill>
          <a:schemeClr val="tx1"/>
        </a:solidFill>
        <a:latin typeface="Arial" charset="0"/>
        <a:ea typeface="+mn-ea"/>
        <a:cs typeface="+mn-cs"/>
      </a:defRPr>
    </a:lvl8pPr>
    <a:lvl9pPr marL="3657600" algn="l" defTabSz="914400" rtl="0" eaLnBrk="1" latinLnBrk="0" hangingPunct="1">
      <a:defRPr u="sng"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ice Corradi" initials="AC"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DC6E7B"/>
    <a:srgbClr val="EBABB3"/>
    <a:srgbClr val="BB2D3F"/>
    <a:srgbClr val="5F5F5F"/>
    <a:srgbClr val="4D4D4D"/>
    <a:srgbClr val="A50021"/>
    <a:srgbClr val="CC0000"/>
    <a:srgbClr val="FF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17" autoAdjust="0"/>
    <p:restoredTop sz="99645" autoAdjust="0"/>
  </p:normalViewPr>
  <p:slideViewPr>
    <p:cSldViewPr>
      <p:cViewPr>
        <p:scale>
          <a:sx n="125" d="100"/>
          <a:sy n="125" d="100"/>
        </p:scale>
        <p:origin x="-3042" y="2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3" d="100"/>
          <a:sy n="73" d="100"/>
        </p:scale>
        <p:origin x="-2148" y="-96"/>
      </p:cViewPr>
      <p:guideLst>
        <p:guide orient="horz" pos="3079"/>
        <p:guide pos="2117"/>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14748" cy="4892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51" tIns="45725" rIns="91451" bIns="45725" numCol="1" anchor="t" anchorCtr="0" compatLnSpc="1">
            <a:prstTxWarp prst="textNoShape">
              <a:avLst/>
            </a:prstTxWarp>
          </a:bodyPr>
          <a:lstStyle>
            <a:lvl1pPr defTabSz="914584">
              <a:defRPr sz="1200" u="none"/>
            </a:lvl1pPr>
          </a:lstStyle>
          <a:p>
            <a:pPr>
              <a:defRPr/>
            </a:pPr>
            <a:endParaRPr lang="it-IT" altLang="it-IT"/>
          </a:p>
        </p:txBody>
      </p:sp>
      <p:sp>
        <p:nvSpPr>
          <p:cNvPr id="13315" name="Rectangle 3"/>
          <p:cNvSpPr>
            <a:spLocks noGrp="1" noChangeArrowheads="1"/>
          </p:cNvSpPr>
          <p:nvPr>
            <p:ph type="dt" sz="quarter" idx="1"/>
          </p:nvPr>
        </p:nvSpPr>
        <p:spPr bwMode="auto">
          <a:xfrm>
            <a:off x="3808332" y="0"/>
            <a:ext cx="2914748" cy="4892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51" tIns="45725" rIns="91451" bIns="45725" numCol="1" anchor="t" anchorCtr="0" compatLnSpc="1">
            <a:prstTxWarp prst="textNoShape">
              <a:avLst/>
            </a:prstTxWarp>
          </a:bodyPr>
          <a:lstStyle>
            <a:lvl1pPr algn="r" defTabSz="914584">
              <a:defRPr sz="1200" u="none"/>
            </a:lvl1pPr>
          </a:lstStyle>
          <a:p>
            <a:pPr>
              <a:defRPr/>
            </a:pPr>
            <a:endParaRPr lang="it-IT" altLang="it-IT"/>
          </a:p>
        </p:txBody>
      </p:sp>
      <p:sp>
        <p:nvSpPr>
          <p:cNvPr id="13316" name="Rectangle 4"/>
          <p:cNvSpPr>
            <a:spLocks noGrp="1" noChangeArrowheads="1"/>
          </p:cNvSpPr>
          <p:nvPr>
            <p:ph type="ftr" sz="quarter" idx="2"/>
          </p:nvPr>
        </p:nvSpPr>
        <p:spPr bwMode="auto">
          <a:xfrm>
            <a:off x="0" y="9283417"/>
            <a:ext cx="2914748" cy="48925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51" tIns="45725" rIns="91451" bIns="45725" numCol="1" anchor="b" anchorCtr="0" compatLnSpc="1">
            <a:prstTxWarp prst="textNoShape">
              <a:avLst/>
            </a:prstTxWarp>
          </a:bodyPr>
          <a:lstStyle>
            <a:lvl1pPr defTabSz="914584">
              <a:defRPr sz="1200" u="none"/>
            </a:lvl1pPr>
          </a:lstStyle>
          <a:p>
            <a:pPr>
              <a:defRPr/>
            </a:pPr>
            <a:endParaRPr lang="it-IT" altLang="it-IT"/>
          </a:p>
        </p:txBody>
      </p:sp>
      <p:sp>
        <p:nvSpPr>
          <p:cNvPr id="13317" name="Rectangle 5"/>
          <p:cNvSpPr>
            <a:spLocks noGrp="1" noChangeArrowheads="1"/>
          </p:cNvSpPr>
          <p:nvPr>
            <p:ph type="sldNum" sz="quarter" idx="3"/>
          </p:nvPr>
        </p:nvSpPr>
        <p:spPr bwMode="auto">
          <a:xfrm>
            <a:off x="3808332" y="9283417"/>
            <a:ext cx="2914748" cy="48925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51" tIns="45725" rIns="91451" bIns="45725" numCol="1" anchor="b" anchorCtr="0" compatLnSpc="1">
            <a:prstTxWarp prst="textNoShape">
              <a:avLst/>
            </a:prstTxWarp>
          </a:bodyPr>
          <a:lstStyle>
            <a:lvl1pPr algn="r" defTabSz="914584">
              <a:defRPr sz="1200" u="none"/>
            </a:lvl1pPr>
          </a:lstStyle>
          <a:p>
            <a:pPr>
              <a:defRPr/>
            </a:pPr>
            <a:fld id="{897CEA9C-29F2-4131-82B7-862BE4FFCC7A}" type="slidenum">
              <a:rPr lang="it-IT" altLang="it-IT"/>
              <a:pPr>
                <a:defRPr/>
              </a:pPr>
              <a:t>‹N›</a:t>
            </a:fld>
            <a:endParaRPr lang="it-IT" altLang="it-IT"/>
          </a:p>
        </p:txBody>
      </p:sp>
    </p:spTree>
    <p:extLst>
      <p:ext uri="{BB962C8B-B14F-4D97-AF65-F5344CB8AC3E}">
        <p14:creationId xmlns:p14="http://schemas.microsoft.com/office/powerpoint/2010/main" xmlns="" val="55659428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14748" cy="4892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51" tIns="45725" rIns="91451" bIns="45725" numCol="1" anchor="t" anchorCtr="0" compatLnSpc="1">
            <a:prstTxWarp prst="textNoShape">
              <a:avLst/>
            </a:prstTxWarp>
          </a:bodyPr>
          <a:lstStyle>
            <a:lvl1pPr defTabSz="914584">
              <a:defRPr sz="1200" u="none"/>
            </a:lvl1pPr>
          </a:lstStyle>
          <a:p>
            <a:pPr>
              <a:defRPr/>
            </a:pPr>
            <a:endParaRPr lang="it-IT" altLang="it-IT"/>
          </a:p>
        </p:txBody>
      </p:sp>
      <p:sp>
        <p:nvSpPr>
          <p:cNvPr id="10243" name="Rectangle 3"/>
          <p:cNvSpPr>
            <a:spLocks noGrp="1" noChangeArrowheads="1"/>
          </p:cNvSpPr>
          <p:nvPr>
            <p:ph type="dt" idx="1"/>
          </p:nvPr>
        </p:nvSpPr>
        <p:spPr bwMode="auto">
          <a:xfrm>
            <a:off x="3808332" y="0"/>
            <a:ext cx="2914748" cy="4892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51" tIns="45725" rIns="91451" bIns="45725" numCol="1" anchor="t" anchorCtr="0" compatLnSpc="1">
            <a:prstTxWarp prst="textNoShape">
              <a:avLst/>
            </a:prstTxWarp>
          </a:bodyPr>
          <a:lstStyle>
            <a:lvl1pPr algn="r" defTabSz="914584">
              <a:defRPr sz="1200" u="none"/>
            </a:lvl1pPr>
          </a:lstStyle>
          <a:p>
            <a:pPr>
              <a:defRPr/>
            </a:pPr>
            <a:endParaRPr lang="it-IT" altLang="it-IT"/>
          </a:p>
        </p:txBody>
      </p:sp>
      <p:sp>
        <p:nvSpPr>
          <p:cNvPr id="25604" name="Rectangle 4"/>
          <p:cNvSpPr>
            <a:spLocks noGrp="1" noRot="1" noChangeAspect="1" noChangeArrowheads="1" noTextEdit="1"/>
          </p:cNvSpPr>
          <p:nvPr>
            <p:ph type="sldImg" idx="2"/>
          </p:nvPr>
        </p:nvSpPr>
        <p:spPr bwMode="auto">
          <a:xfrm>
            <a:off x="919163" y="733425"/>
            <a:ext cx="4887912" cy="3665538"/>
          </a:xfrm>
          <a:prstGeom prst="rect">
            <a:avLst/>
          </a:prstGeom>
          <a:noFill/>
          <a:ln w="9525">
            <a:solidFill>
              <a:srgbClr val="0000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10245" name="Rectangle 5"/>
          <p:cNvSpPr>
            <a:spLocks noGrp="1" noChangeArrowheads="1"/>
          </p:cNvSpPr>
          <p:nvPr>
            <p:ph type="body" sz="quarter" idx="3"/>
          </p:nvPr>
        </p:nvSpPr>
        <p:spPr bwMode="auto">
          <a:xfrm>
            <a:off x="673722" y="4642490"/>
            <a:ext cx="5377207" cy="43986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51" tIns="45725" rIns="91451" bIns="45725" numCol="1" anchor="t" anchorCtr="0" compatLnSpc="1">
            <a:prstTxWarp prst="textNoShape">
              <a:avLst/>
            </a:prstTxWarp>
          </a:bodyPr>
          <a:lstStyle/>
          <a:p>
            <a:pPr lvl="0"/>
            <a:r>
              <a:rPr lang="it-IT" altLang="it-IT" noProof="0" smtClean="0"/>
              <a:t>Fare clic per modificare gli stili del testo dello schema</a:t>
            </a:r>
          </a:p>
          <a:p>
            <a:pPr lvl="1"/>
            <a:r>
              <a:rPr lang="it-IT" altLang="it-IT" noProof="0" smtClean="0"/>
              <a:t>Secondo livello</a:t>
            </a:r>
          </a:p>
          <a:p>
            <a:pPr lvl="2"/>
            <a:r>
              <a:rPr lang="it-IT" altLang="it-IT" noProof="0" smtClean="0"/>
              <a:t>Terzo livello</a:t>
            </a:r>
          </a:p>
          <a:p>
            <a:pPr lvl="3"/>
            <a:r>
              <a:rPr lang="it-IT" altLang="it-IT" noProof="0" smtClean="0"/>
              <a:t>Quarto livello</a:t>
            </a:r>
          </a:p>
          <a:p>
            <a:pPr lvl="4"/>
            <a:r>
              <a:rPr lang="it-IT" altLang="it-IT" noProof="0" smtClean="0"/>
              <a:t>Quinto livello</a:t>
            </a:r>
          </a:p>
        </p:txBody>
      </p:sp>
      <p:sp>
        <p:nvSpPr>
          <p:cNvPr id="10246" name="Rectangle 6"/>
          <p:cNvSpPr>
            <a:spLocks noGrp="1" noChangeArrowheads="1"/>
          </p:cNvSpPr>
          <p:nvPr>
            <p:ph type="ftr" sz="quarter" idx="4"/>
          </p:nvPr>
        </p:nvSpPr>
        <p:spPr bwMode="auto">
          <a:xfrm>
            <a:off x="0" y="9283417"/>
            <a:ext cx="2914748" cy="48925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51" tIns="45725" rIns="91451" bIns="45725" numCol="1" anchor="b" anchorCtr="0" compatLnSpc="1">
            <a:prstTxWarp prst="textNoShape">
              <a:avLst/>
            </a:prstTxWarp>
          </a:bodyPr>
          <a:lstStyle>
            <a:lvl1pPr defTabSz="914584">
              <a:defRPr sz="1200" u="none"/>
            </a:lvl1pPr>
          </a:lstStyle>
          <a:p>
            <a:pPr>
              <a:defRPr/>
            </a:pPr>
            <a:endParaRPr lang="it-IT" altLang="it-IT"/>
          </a:p>
        </p:txBody>
      </p:sp>
      <p:sp>
        <p:nvSpPr>
          <p:cNvPr id="10247" name="Rectangle 7"/>
          <p:cNvSpPr>
            <a:spLocks noGrp="1" noChangeArrowheads="1"/>
          </p:cNvSpPr>
          <p:nvPr>
            <p:ph type="sldNum" sz="quarter" idx="5"/>
          </p:nvPr>
        </p:nvSpPr>
        <p:spPr bwMode="auto">
          <a:xfrm>
            <a:off x="3808332" y="9283417"/>
            <a:ext cx="2914748" cy="48925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51" tIns="45725" rIns="91451" bIns="45725" numCol="1" anchor="b" anchorCtr="0" compatLnSpc="1">
            <a:prstTxWarp prst="textNoShape">
              <a:avLst/>
            </a:prstTxWarp>
          </a:bodyPr>
          <a:lstStyle>
            <a:lvl1pPr algn="r" defTabSz="914584">
              <a:defRPr sz="1200" u="none"/>
            </a:lvl1pPr>
          </a:lstStyle>
          <a:p>
            <a:pPr>
              <a:defRPr/>
            </a:pPr>
            <a:fld id="{C5C8A21D-5864-4191-9ECB-FD437BD042D1}" type="slidenum">
              <a:rPr lang="it-IT" altLang="it-IT"/>
              <a:pPr>
                <a:defRPr/>
              </a:pPr>
              <a:t>‹N›</a:t>
            </a:fld>
            <a:endParaRPr lang="it-IT" altLang="it-IT"/>
          </a:p>
        </p:txBody>
      </p:sp>
    </p:spTree>
    <p:extLst>
      <p:ext uri="{BB962C8B-B14F-4D97-AF65-F5344CB8AC3E}">
        <p14:creationId xmlns:p14="http://schemas.microsoft.com/office/powerpoint/2010/main" xmlns="" val="273876866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noFill/>
        </p:spPr>
        <p:txBody>
          <a:bodyPr/>
          <a:lstStyle/>
          <a:p>
            <a:pPr eaLnBrk="1" hangingPunct="1"/>
            <a:endParaRPr lang="it-IT" altLang="it-IT" smtClean="0"/>
          </a:p>
        </p:txBody>
      </p:sp>
      <p:sp>
        <p:nvSpPr>
          <p:cNvPr id="26628" name="Segnaposto numero diapositiva 1"/>
          <p:cNvSpPr>
            <a:spLocks noGrp="1"/>
          </p:cNvSpPr>
          <p:nvPr>
            <p:ph type="sldNum" sz="quarter" idx="5"/>
          </p:nvPr>
        </p:nvSpPr>
        <p:spPr>
          <a:noFill/>
        </p:spPr>
        <p:txBody>
          <a:bodyPr/>
          <a:lstStyle>
            <a:lvl1pPr defTabSz="914584" eaLnBrk="0" hangingPunct="0">
              <a:spcBef>
                <a:spcPct val="30000"/>
              </a:spcBef>
              <a:defRPr sz="1200">
                <a:solidFill>
                  <a:schemeClr val="tx1"/>
                </a:solidFill>
                <a:latin typeface="Arial" charset="0"/>
              </a:defRPr>
            </a:lvl1pPr>
            <a:lvl2pPr marL="732920" indent="-281892" defTabSz="914584" eaLnBrk="0" hangingPunct="0">
              <a:spcBef>
                <a:spcPct val="30000"/>
              </a:spcBef>
              <a:defRPr sz="1200">
                <a:solidFill>
                  <a:schemeClr val="tx1"/>
                </a:solidFill>
                <a:latin typeface="Arial" charset="0"/>
              </a:defRPr>
            </a:lvl2pPr>
            <a:lvl3pPr marL="1127570" indent="-225514" defTabSz="914584" eaLnBrk="0" hangingPunct="0">
              <a:spcBef>
                <a:spcPct val="30000"/>
              </a:spcBef>
              <a:defRPr sz="1200">
                <a:solidFill>
                  <a:schemeClr val="tx1"/>
                </a:solidFill>
                <a:latin typeface="Arial" charset="0"/>
              </a:defRPr>
            </a:lvl3pPr>
            <a:lvl4pPr marL="1578597" indent="-225514" defTabSz="914584" eaLnBrk="0" hangingPunct="0">
              <a:spcBef>
                <a:spcPct val="30000"/>
              </a:spcBef>
              <a:defRPr sz="1200">
                <a:solidFill>
                  <a:schemeClr val="tx1"/>
                </a:solidFill>
                <a:latin typeface="Arial" charset="0"/>
              </a:defRPr>
            </a:lvl4pPr>
            <a:lvl5pPr marL="2029625" indent="-225514" defTabSz="914584" eaLnBrk="0" hangingPunct="0">
              <a:spcBef>
                <a:spcPct val="30000"/>
              </a:spcBef>
              <a:defRPr sz="1200">
                <a:solidFill>
                  <a:schemeClr val="tx1"/>
                </a:solidFill>
                <a:latin typeface="Arial" charset="0"/>
              </a:defRPr>
            </a:lvl5pPr>
            <a:lvl6pPr marL="2480653" indent="-225514" defTabSz="914584" eaLnBrk="0" fontAlgn="base" hangingPunct="0">
              <a:spcBef>
                <a:spcPct val="30000"/>
              </a:spcBef>
              <a:spcAft>
                <a:spcPct val="0"/>
              </a:spcAft>
              <a:defRPr sz="1200">
                <a:solidFill>
                  <a:schemeClr val="tx1"/>
                </a:solidFill>
                <a:latin typeface="Arial" charset="0"/>
              </a:defRPr>
            </a:lvl6pPr>
            <a:lvl7pPr marL="2931681" indent="-225514" defTabSz="914584" eaLnBrk="0" fontAlgn="base" hangingPunct="0">
              <a:spcBef>
                <a:spcPct val="30000"/>
              </a:spcBef>
              <a:spcAft>
                <a:spcPct val="0"/>
              </a:spcAft>
              <a:defRPr sz="1200">
                <a:solidFill>
                  <a:schemeClr val="tx1"/>
                </a:solidFill>
                <a:latin typeface="Arial" charset="0"/>
              </a:defRPr>
            </a:lvl7pPr>
            <a:lvl8pPr marL="3382709" indent="-225514" defTabSz="914584" eaLnBrk="0" fontAlgn="base" hangingPunct="0">
              <a:spcBef>
                <a:spcPct val="30000"/>
              </a:spcBef>
              <a:spcAft>
                <a:spcPct val="0"/>
              </a:spcAft>
              <a:defRPr sz="1200">
                <a:solidFill>
                  <a:schemeClr val="tx1"/>
                </a:solidFill>
                <a:latin typeface="Arial" charset="0"/>
              </a:defRPr>
            </a:lvl8pPr>
            <a:lvl9pPr marL="3833736" indent="-225514" defTabSz="914584"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AF43985-1B58-4E93-AE53-7810CE4DF3A4}" type="slidenum">
              <a:rPr lang="it-IT" altLang="it-IT" smtClean="0"/>
              <a:pPr eaLnBrk="1" hangingPunct="1">
                <a:spcBef>
                  <a:spcPct val="0"/>
                </a:spcBef>
              </a:pPr>
              <a:t>1</a:t>
            </a:fld>
            <a:endParaRPr lang="it-IT" altLang="it-IT"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a:prstGeom prst="rect">
            <a:avLst/>
          </a:prstGeo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
        <p:nvSpPr>
          <p:cNvPr id="4" name="Segnaposto numero diapositiva 1"/>
          <p:cNvSpPr>
            <a:spLocks noGrp="1"/>
          </p:cNvSpPr>
          <p:nvPr>
            <p:ph type="sldNum" sz="quarter" idx="10"/>
          </p:nvPr>
        </p:nvSpPr>
        <p:spPr/>
        <p:txBody>
          <a:bodyPr/>
          <a:lstStyle>
            <a:lvl1pPr>
              <a:defRPr/>
            </a:lvl1pPr>
          </a:lstStyle>
          <a:p>
            <a:pPr>
              <a:defRPr/>
            </a:pPr>
            <a:fld id="{A8210E1C-C696-47C5-891A-2DEE3BEDD044}" type="slidenum">
              <a:rPr lang="it-IT"/>
              <a:pPr>
                <a:defRPr/>
              </a:pPr>
              <a:t>‹N›</a:t>
            </a:fld>
            <a:endParaRPr lang="it-IT"/>
          </a:p>
        </p:txBody>
      </p:sp>
    </p:spTree>
    <p:extLst>
      <p:ext uri="{BB962C8B-B14F-4D97-AF65-F5344CB8AC3E}">
        <p14:creationId xmlns:p14="http://schemas.microsoft.com/office/powerpoint/2010/main" xmlns="" val="2563245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1600200"/>
            <a:ext cx="8229600" cy="4525963"/>
          </a:xfrm>
          <a:prstGeom prst="rect">
            <a:avLst/>
          </a:prstGeo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numero diapositiva 1"/>
          <p:cNvSpPr>
            <a:spLocks noGrp="1"/>
          </p:cNvSpPr>
          <p:nvPr>
            <p:ph type="sldNum" sz="quarter" idx="10"/>
          </p:nvPr>
        </p:nvSpPr>
        <p:spPr/>
        <p:txBody>
          <a:bodyPr/>
          <a:lstStyle>
            <a:lvl1pPr>
              <a:defRPr/>
            </a:lvl1pPr>
          </a:lstStyle>
          <a:p>
            <a:pPr>
              <a:defRPr/>
            </a:pPr>
            <a:fld id="{BB990647-89A4-4616-BC6D-DA012556E623}" type="slidenum">
              <a:rPr lang="it-IT"/>
              <a:pPr>
                <a:defRPr/>
              </a:pPr>
              <a:t>‹N›</a:t>
            </a:fld>
            <a:endParaRPr lang="it-IT"/>
          </a:p>
        </p:txBody>
      </p:sp>
    </p:spTree>
    <p:extLst>
      <p:ext uri="{BB962C8B-B14F-4D97-AF65-F5344CB8AC3E}">
        <p14:creationId xmlns:p14="http://schemas.microsoft.com/office/powerpoint/2010/main" xmlns="" val="5378021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a:prstGeom prst="rect">
            <a:avLst/>
          </a:prstGeo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a:prstGeom prst="rect">
            <a:avLst/>
          </a:prstGeo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numero diapositiva 1"/>
          <p:cNvSpPr>
            <a:spLocks noGrp="1"/>
          </p:cNvSpPr>
          <p:nvPr>
            <p:ph type="sldNum" sz="quarter" idx="10"/>
          </p:nvPr>
        </p:nvSpPr>
        <p:spPr/>
        <p:txBody>
          <a:bodyPr/>
          <a:lstStyle>
            <a:lvl1pPr>
              <a:defRPr/>
            </a:lvl1pPr>
          </a:lstStyle>
          <a:p>
            <a:pPr>
              <a:defRPr/>
            </a:pPr>
            <a:fld id="{4E67FEBB-A17A-4D2D-BE4A-FF7D4681F1FB}" type="slidenum">
              <a:rPr lang="it-IT"/>
              <a:pPr>
                <a:defRPr/>
              </a:pPr>
              <a:t>‹N›</a:t>
            </a:fld>
            <a:endParaRPr lang="it-IT"/>
          </a:p>
        </p:txBody>
      </p:sp>
    </p:spTree>
    <p:extLst>
      <p:ext uri="{BB962C8B-B14F-4D97-AF65-F5344CB8AC3E}">
        <p14:creationId xmlns:p14="http://schemas.microsoft.com/office/powerpoint/2010/main" xmlns="" val="7347268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a:prstGeom prst="rect">
            <a:avLst/>
          </a:prstGeo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
        <p:nvSpPr>
          <p:cNvPr id="4" name="Segnaposto numero diapositiva 1"/>
          <p:cNvSpPr>
            <a:spLocks noGrp="1"/>
          </p:cNvSpPr>
          <p:nvPr>
            <p:ph type="sldNum" sz="quarter" idx="10"/>
          </p:nvPr>
        </p:nvSpPr>
        <p:spPr/>
        <p:txBody>
          <a:bodyPr/>
          <a:lstStyle>
            <a:lvl1pPr>
              <a:defRPr/>
            </a:lvl1pPr>
          </a:lstStyle>
          <a:p>
            <a:pPr>
              <a:defRPr/>
            </a:pPr>
            <a:fld id="{4893A220-7EA6-4008-88FA-2FF7D603DF2D}" type="slidenum">
              <a:rPr/>
              <a:pPr>
                <a:defRPr/>
              </a:pPr>
              <a:t>‹N›</a:t>
            </a:fld>
            <a:endParaRPr/>
          </a:p>
        </p:txBody>
      </p:sp>
    </p:spTree>
    <p:extLst>
      <p:ext uri="{BB962C8B-B14F-4D97-AF65-F5344CB8AC3E}">
        <p14:creationId xmlns:p14="http://schemas.microsoft.com/office/powerpoint/2010/main" xmlns="" val="5549993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idx="1"/>
          </p:nvPr>
        </p:nvSpPr>
        <p:spPr>
          <a:xfrm>
            <a:off x="457200" y="1600200"/>
            <a:ext cx="8229600" cy="4525963"/>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numero diapositiva 1"/>
          <p:cNvSpPr>
            <a:spLocks noGrp="1"/>
          </p:cNvSpPr>
          <p:nvPr>
            <p:ph type="sldNum" sz="quarter" idx="10"/>
          </p:nvPr>
        </p:nvSpPr>
        <p:spPr/>
        <p:txBody>
          <a:bodyPr/>
          <a:lstStyle>
            <a:lvl1pPr>
              <a:defRPr/>
            </a:lvl1pPr>
          </a:lstStyle>
          <a:p>
            <a:pPr>
              <a:defRPr/>
            </a:pPr>
            <a:fld id="{F41124C1-6B5B-4AA9-A791-C5137598F3F0}" type="slidenum">
              <a:rPr/>
              <a:pPr>
                <a:defRPr/>
              </a:pPr>
              <a:t>‹N›</a:t>
            </a:fld>
            <a:endParaRPr/>
          </a:p>
        </p:txBody>
      </p:sp>
    </p:spTree>
    <p:extLst>
      <p:ext uri="{BB962C8B-B14F-4D97-AF65-F5344CB8AC3E}">
        <p14:creationId xmlns:p14="http://schemas.microsoft.com/office/powerpoint/2010/main" xmlns="" val="27878741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Segnaposto numero diapositiva 1"/>
          <p:cNvSpPr>
            <a:spLocks noGrp="1"/>
          </p:cNvSpPr>
          <p:nvPr>
            <p:ph type="sldNum" sz="quarter" idx="10"/>
          </p:nvPr>
        </p:nvSpPr>
        <p:spPr/>
        <p:txBody>
          <a:bodyPr/>
          <a:lstStyle>
            <a:lvl1pPr>
              <a:defRPr/>
            </a:lvl1pPr>
          </a:lstStyle>
          <a:p>
            <a:pPr>
              <a:defRPr/>
            </a:pPr>
            <a:fld id="{80DF0307-B68E-4DC0-A158-A7BC3606DD34}" type="slidenum">
              <a:rPr/>
              <a:pPr>
                <a:defRPr/>
              </a:pPr>
              <a:t>‹N›</a:t>
            </a:fld>
            <a:endParaRPr/>
          </a:p>
        </p:txBody>
      </p:sp>
    </p:spTree>
    <p:extLst>
      <p:ext uri="{BB962C8B-B14F-4D97-AF65-F5344CB8AC3E}">
        <p14:creationId xmlns:p14="http://schemas.microsoft.com/office/powerpoint/2010/main" xmlns="" val="35862559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numero diapositiva 1"/>
          <p:cNvSpPr>
            <a:spLocks noGrp="1"/>
          </p:cNvSpPr>
          <p:nvPr>
            <p:ph type="sldNum" sz="quarter" idx="10"/>
          </p:nvPr>
        </p:nvSpPr>
        <p:spPr/>
        <p:txBody>
          <a:bodyPr/>
          <a:lstStyle>
            <a:lvl1pPr>
              <a:defRPr/>
            </a:lvl1pPr>
          </a:lstStyle>
          <a:p>
            <a:pPr>
              <a:defRPr/>
            </a:pPr>
            <a:fld id="{D544837E-D120-45B4-B012-A93BA781473C}" type="slidenum">
              <a:rPr/>
              <a:pPr>
                <a:defRPr/>
              </a:pPr>
              <a:t>‹N›</a:t>
            </a:fld>
            <a:endParaRPr/>
          </a:p>
        </p:txBody>
      </p:sp>
    </p:spTree>
    <p:extLst>
      <p:ext uri="{BB962C8B-B14F-4D97-AF65-F5344CB8AC3E}">
        <p14:creationId xmlns:p14="http://schemas.microsoft.com/office/powerpoint/2010/main" xmlns="" val="10496680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numero diapositiva 1"/>
          <p:cNvSpPr>
            <a:spLocks noGrp="1"/>
          </p:cNvSpPr>
          <p:nvPr>
            <p:ph type="sldNum" sz="quarter" idx="10"/>
          </p:nvPr>
        </p:nvSpPr>
        <p:spPr/>
        <p:txBody>
          <a:bodyPr/>
          <a:lstStyle>
            <a:lvl1pPr>
              <a:defRPr/>
            </a:lvl1pPr>
          </a:lstStyle>
          <a:p>
            <a:pPr>
              <a:defRPr/>
            </a:pPr>
            <a:fld id="{7274711C-9478-47D0-A276-6270B235E4DE}" type="slidenum">
              <a:rPr/>
              <a:pPr>
                <a:defRPr/>
              </a:pPr>
              <a:t>‹N›</a:t>
            </a:fld>
            <a:endParaRPr/>
          </a:p>
        </p:txBody>
      </p:sp>
    </p:spTree>
    <p:extLst>
      <p:ext uri="{BB962C8B-B14F-4D97-AF65-F5344CB8AC3E}">
        <p14:creationId xmlns:p14="http://schemas.microsoft.com/office/powerpoint/2010/main" xmlns="" val="25540000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lo stile del titolo</a:t>
            </a:r>
            <a:endParaRPr lang="it-IT"/>
          </a:p>
        </p:txBody>
      </p:sp>
      <p:sp>
        <p:nvSpPr>
          <p:cNvPr id="3" name="Segnaposto numero diapositiva 1"/>
          <p:cNvSpPr>
            <a:spLocks noGrp="1"/>
          </p:cNvSpPr>
          <p:nvPr>
            <p:ph type="sldNum" sz="quarter" idx="10"/>
          </p:nvPr>
        </p:nvSpPr>
        <p:spPr/>
        <p:txBody>
          <a:bodyPr/>
          <a:lstStyle>
            <a:lvl1pPr>
              <a:defRPr/>
            </a:lvl1pPr>
          </a:lstStyle>
          <a:p>
            <a:pPr>
              <a:defRPr/>
            </a:pPr>
            <a:fld id="{95377742-E236-4F62-92F2-4808BDA04816}" type="slidenum">
              <a:rPr/>
              <a:pPr>
                <a:defRPr/>
              </a:pPr>
              <a:t>‹N›</a:t>
            </a:fld>
            <a:endParaRPr/>
          </a:p>
        </p:txBody>
      </p:sp>
    </p:spTree>
    <p:extLst>
      <p:ext uri="{BB962C8B-B14F-4D97-AF65-F5344CB8AC3E}">
        <p14:creationId xmlns:p14="http://schemas.microsoft.com/office/powerpoint/2010/main" xmlns="" val="17953965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numero diapositiva 1"/>
          <p:cNvSpPr>
            <a:spLocks noGrp="1"/>
          </p:cNvSpPr>
          <p:nvPr>
            <p:ph type="sldNum" sz="quarter" idx="10"/>
          </p:nvPr>
        </p:nvSpPr>
        <p:spPr/>
        <p:txBody>
          <a:bodyPr/>
          <a:lstStyle>
            <a:lvl1pPr>
              <a:defRPr/>
            </a:lvl1pPr>
          </a:lstStyle>
          <a:p>
            <a:pPr>
              <a:defRPr/>
            </a:pPr>
            <a:fld id="{3D0EFA86-03CB-453F-BA71-4F3F551482D0}" type="slidenum">
              <a:rPr/>
              <a:pPr>
                <a:defRPr/>
              </a:pPr>
              <a:t>‹N›</a:t>
            </a:fld>
            <a:endParaRPr/>
          </a:p>
        </p:txBody>
      </p:sp>
    </p:spTree>
    <p:extLst>
      <p:ext uri="{BB962C8B-B14F-4D97-AF65-F5344CB8AC3E}">
        <p14:creationId xmlns:p14="http://schemas.microsoft.com/office/powerpoint/2010/main" xmlns="" val="30696271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a:prstGeom prst="rect">
            <a:avLst/>
          </a:prstGeo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numero diapositiva 1"/>
          <p:cNvSpPr>
            <a:spLocks noGrp="1"/>
          </p:cNvSpPr>
          <p:nvPr>
            <p:ph type="sldNum" sz="quarter" idx="10"/>
          </p:nvPr>
        </p:nvSpPr>
        <p:spPr/>
        <p:txBody>
          <a:bodyPr/>
          <a:lstStyle>
            <a:lvl1pPr>
              <a:defRPr/>
            </a:lvl1pPr>
          </a:lstStyle>
          <a:p>
            <a:pPr>
              <a:defRPr/>
            </a:pPr>
            <a:fld id="{49E67BD1-3CC9-45E0-9F7F-2D6DE1064BC1}" type="slidenum">
              <a:rPr/>
              <a:pPr>
                <a:defRPr/>
              </a:pPr>
              <a:t>‹N›</a:t>
            </a:fld>
            <a:endParaRPr/>
          </a:p>
        </p:txBody>
      </p:sp>
    </p:spTree>
    <p:extLst>
      <p:ext uri="{BB962C8B-B14F-4D97-AF65-F5344CB8AC3E}">
        <p14:creationId xmlns:p14="http://schemas.microsoft.com/office/powerpoint/2010/main" xmlns="" val="2599756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idx="1"/>
          </p:nvPr>
        </p:nvSpPr>
        <p:spPr>
          <a:xfrm>
            <a:off x="457200" y="1600200"/>
            <a:ext cx="8229600" cy="4525963"/>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numero diapositiva 1"/>
          <p:cNvSpPr>
            <a:spLocks noGrp="1"/>
          </p:cNvSpPr>
          <p:nvPr>
            <p:ph type="sldNum" sz="quarter" idx="10"/>
          </p:nvPr>
        </p:nvSpPr>
        <p:spPr/>
        <p:txBody>
          <a:bodyPr/>
          <a:lstStyle>
            <a:lvl1pPr>
              <a:defRPr/>
            </a:lvl1pPr>
          </a:lstStyle>
          <a:p>
            <a:pPr>
              <a:defRPr/>
            </a:pPr>
            <a:fld id="{56C2C8BD-3087-4F77-91F7-FD981115F6B4}" type="slidenum">
              <a:rPr lang="it-IT"/>
              <a:pPr>
                <a:defRPr/>
              </a:pPr>
              <a:t>‹N›</a:t>
            </a:fld>
            <a:endParaRPr lang="it-IT"/>
          </a:p>
        </p:txBody>
      </p:sp>
    </p:spTree>
    <p:extLst>
      <p:ext uri="{BB962C8B-B14F-4D97-AF65-F5344CB8AC3E}">
        <p14:creationId xmlns:p14="http://schemas.microsoft.com/office/powerpoint/2010/main" xmlns="" val="15185723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a:prstGeom prst="rect">
            <a:avLst/>
          </a:prstGeo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numero diapositiva 1"/>
          <p:cNvSpPr>
            <a:spLocks noGrp="1"/>
          </p:cNvSpPr>
          <p:nvPr>
            <p:ph type="sldNum" sz="quarter" idx="10"/>
          </p:nvPr>
        </p:nvSpPr>
        <p:spPr/>
        <p:txBody>
          <a:bodyPr/>
          <a:lstStyle>
            <a:lvl1pPr>
              <a:defRPr/>
            </a:lvl1pPr>
          </a:lstStyle>
          <a:p>
            <a:pPr>
              <a:defRPr/>
            </a:pPr>
            <a:fld id="{399A4CB0-1B30-4E15-A4E9-21583A04A630}" type="slidenum">
              <a:rPr/>
              <a:pPr>
                <a:defRPr/>
              </a:pPr>
              <a:t>‹N›</a:t>
            </a:fld>
            <a:endParaRPr/>
          </a:p>
        </p:txBody>
      </p:sp>
    </p:spTree>
    <p:extLst>
      <p:ext uri="{BB962C8B-B14F-4D97-AF65-F5344CB8AC3E}">
        <p14:creationId xmlns:p14="http://schemas.microsoft.com/office/powerpoint/2010/main" xmlns="" val="32109342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4" name="Segnaposto numero diapositiva 1"/>
          <p:cNvSpPr txBox="1">
            <a:spLocks/>
          </p:cNvSpPr>
          <p:nvPr userDrawn="1"/>
        </p:nvSpPr>
        <p:spPr>
          <a:xfrm>
            <a:off x="6553200" y="6356350"/>
            <a:ext cx="2133600" cy="365125"/>
          </a:xfrm>
          <a:prstGeom prst="rect">
            <a:avLst/>
          </a:prstGeom>
        </p:spPr>
        <p:txBody>
          <a:bodyPr anchor="ctr"/>
          <a:lstStyle>
            <a:defPPr>
              <a:defRPr lang="it-IT"/>
            </a:defPPr>
            <a:lvl1pPr algn="l" rtl="0" fontAlgn="base">
              <a:spcBef>
                <a:spcPct val="0"/>
              </a:spcBef>
              <a:spcAft>
                <a:spcPct val="0"/>
              </a:spcAft>
              <a:defRPr lang="it-IT" sz="1200" u="sng" kern="1200" smtClean="0">
                <a:solidFill>
                  <a:schemeClr val="tx1">
                    <a:tint val="75000"/>
                  </a:schemeClr>
                </a:solidFill>
                <a:latin typeface="Arial" charset="0"/>
                <a:ea typeface="+mn-ea"/>
                <a:cs typeface="+mn-cs"/>
              </a:defRPr>
            </a:lvl1pPr>
            <a:lvl2pPr marL="457200" algn="l" rtl="0" fontAlgn="base">
              <a:spcBef>
                <a:spcPct val="0"/>
              </a:spcBef>
              <a:spcAft>
                <a:spcPct val="0"/>
              </a:spcAft>
              <a:defRPr u="sng" kern="1200">
                <a:solidFill>
                  <a:schemeClr val="tx1"/>
                </a:solidFill>
                <a:latin typeface="Arial" charset="0"/>
                <a:ea typeface="+mn-ea"/>
                <a:cs typeface="+mn-cs"/>
              </a:defRPr>
            </a:lvl2pPr>
            <a:lvl3pPr marL="914400" algn="l" rtl="0" fontAlgn="base">
              <a:spcBef>
                <a:spcPct val="0"/>
              </a:spcBef>
              <a:spcAft>
                <a:spcPct val="0"/>
              </a:spcAft>
              <a:defRPr u="sng" kern="1200">
                <a:solidFill>
                  <a:schemeClr val="tx1"/>
                </a:solidFill>
                <a:latin typeface="Arial" charset="0"/>
                <a:ea typeface="+mn-ea"/>
                <a:cs typeface="+mn-cs"/>
              </a:defRPr>
            </a:lvl3pPr>
            <a:lvl4pPr marL="1371600" algn="l" rtl="0" fontAlgn="base">
              <a:spcBef>
                <a:spcPct val="0"/>
              </a:spcBef>
              <a:spcAft>
                <a:spcPct val="0"/>
              </a:spcAft>
              <a:defRPr u="sng" kern="1200">
                <a:solidFill>
                  <a:schemeClr val="tx1"/>
                </a:solidFill>
                <a:latin typeface="Arial" charset="0"/>
                <a:ea typeface="+mn-ea"/>
                <a:cs typeface="+mn-cs"/>
              </a:defRPr>
            </a:lvl4pPr>
            <a:lvl5pPr marL="1828800" algn="l" rtl="0" fontAlgn="base">
              <a:spcBef>
                <a:spcPct val="0"/>
              </a:spcBef>
              <a:spcAft>
                <a:spcPct val="0"/>
              </a:spcAft>
              <a:defRPr u="sng" kern="1200">
                <a:solidFill>
                  <a:schemeClr val="tx1"/>
                </a:solidFill>
                <a:latin typeface="Arial" charset="0"/>
                <a:ea typeface="+mn-ea"/>
                <a:cs typeface="+mn-cs"/>
              </a:defRPr>
            </a:lvl5pPr>
            <a:lvl6pPr marL="2286000" algn="l" defTabSz="914400" rtl="0" eaLnBrk="1" latinLnBrk="0" hangingPunct="1">
              <a:defRPr u="sng" kern="1200">
                <a:solidFill>
                  <a:schemeClr val="tx1"/>
                </a:solidFill>
                <a:latin typeface="Arial" charset="0"/>
                <a:ea typeface="+mn-ea"/>
                <a:cs typeface="+mn-cs"/>
              </a:defRPr>
            </a:lvl6pPr>
            <a:lvl7pPr marL="2743200" algn="l" defTabSz="914400" rtl="0" eaLnBrk="1" latinLnBrk="0" hangingPunct="1">
              <a:defRPr u="sng" kern="1200">
                <a:solidFill>
                  <a:schemeClr val="tx1"/>
                </a:solidFill>
                <a:latin typeface="Arial" charset="0"/>
                <a:ea typeface="+mn-ea"/>
                <a:cs typeface="+mn-cs"/>
              </a:defRPr>
            </a:lvl7pPr>
            <a:lvl8pPr marL="3200400" algn="l" defTabSz="914400" rtl="0" eaLnBrk="1" latinLnBrk="0" hangingPunct="1">
              <a:defRPr u="sng" kern="1200">
                <a:solidFill>
                  <a:schemeClr val="tx1"/>
                </a:solidFill>
                <a:latin typeface="Arial" charset="0"/>
                <a:ea typeface="+mn-ea"/>
                <a:cs typeface="+mn-cs"/>
              </a:defRPr>
            </a:lvl8pPr>
            <a:lvl9pPr marL="3657600" algn="l" defTabSz="914400" rtl="0" eaLnBrk="1" latinLnBrk="0" hangingPunct="1">
              <a:defRPr u="sng" kern="1200">
                <a:solidFill>
                  <a:schemeClr val="tx1"/>
                </a:solidFill>
                <a:latin typeface="Arial" charset="0"/>
                <a:ea typeface="+mn-ea"/>
                <a:cs typeface="+mn-cs"/>
              </a:defRPr>
            </a:lvl9pPr>
          </a:lstStyle>
          <a:p>
            <a:pPr algn="r">
              <a:defRPr/>
            </a:pPr>
            <a:fld id="{AF016CC2-3AE2-48FD-B9CF-E99A8961C210}" type="slidenum">
              <a:rPr/>
              <a:pPr algn="r">
                <a:defRPr/>
              </a:pPr>
              <a:t>‹N›</a:t>
            </a:fld>
            <a:endParaRPr/>
          </a:p>
        </p:txBody>
      </p:sp>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1600200"/>
            <a:ext cx="8229600" cy="4525963"/>
          </a:xfrm>
          <a:prstGeom prst="rect">
            <a:avLst/>
          </a:prstGeo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extLst>
      <p:ext uri="{BB962C8B-B14F-4D97-AF65-F5344CB8AC3E}">
        <p14:creationId xmlns:p14="http://schemas.microsoft.com/office/powerpoint/2010/main" xmlns="" val="32199390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a:prstGeom prst="rect">
            <a:avLst/>
          </a:prstGeo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a:prstGeom prst="rect">
            <a:avLst/>
          </a:prstGeo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numero diapositiva 1"/>
          <p:cNvSpPr>
            <a:spLocks noGrp="1"/>
          </p:cNvSpPr>
          <p:nvPr>
            <p:ph type="sldNum" sz="quarter" idx="10"/>
          </p:nvPr>
        </p:nvSpPr>
        <p:spPr/>
        <p:txBody>
          <a:bodyPr/>
          <a:lstStyle>
            <a:lvl1pPr>
              <a:defRPr/>
            </a:lvl1pPr>
          </a:lstStyle>
          <a:p>
            <a:pPr>
              <a:defRPr/>
            </a:pPr>
            <a:fld id="{1156A59A-C36B-44FE-86A5-E86CCD9CD027}" type="slidenum">
              <a:rPr/>
              <a:pPr>
                <a:defRPr/>
              </a:pPr>
              <a:t>‹N›</a:t>
            </a:fld>
            <a:endParaRPr/>
          </a:p>
        </p:txBody>
      </p:sp>
    </p:spTree>
    <p:extLst>
      <p:ext uri="{BB962C8B-B14F-4D97-AF65-F5344CB8AC3E}">
        <p14:creationId xmlns:p14="http://schemas.microsoft.com/office/powerpoint/2010/main" xmlns="" val="3058352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Segnaposto numero diapositiva 1"/>
          <p:cNvSpPr>
            <a:spLocks noGrp="1"/>
          </p:cNvSpPr>
          <p:nvPr>
            <p:ph type="sldNum" sz="quarter" idx="10"/>
          </p:nvPr>
        </p:nvSpPr>
        <p:spPr/>
        <p:txBody>
          <a:bodyPr/>
          <a:lstStyle>
            <a:lvl1pPr>
              <a:defRPr/>
            </a:lvl1pPr>
          </a:lstStyle>
          <a:p>
            <a:pPr>
              <a:defRPr/>
            </a:pPr>
            <a:fld id="{6C52D363-1933-4B4C-8E49-A658AECC3426}" type="slidenum">
              <a:rPr lang="it-IT"/>
              <a:pPr>
                <a:defRPr/>
              </a:pPr>
              <a:t>‹N›</a:t>
            </a:fld>
            <a:endParaRPr lang="it-IT"/>
          </a:p>
        </p:txBody>
      </p:sp>
    </p:spTree>
    <p:extLst>
      <p:ext uri="{BB962C8B-B14F-4D97-AF65-F5344CB8AC3E}">
        <p14:creationId xmlns:p14="http://schemas.microsoft.com/office/powerpoint/2010/main" xmlns="" val="744540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numero diapositiva 1"/>
          <p:cNvSpPr>
            <a:spLocks noGrp="1"/>
          </p:cNvSpPr>
          <p:nvPr>
            <p:ph type="sldNum" sz="quarter" idx="10"/>
          </p:nvPr>
        </p:nvSpPr>
        <p:spPr/>
        <p:txBody>
          <a:bodyPr/>
          <a:lstStyle>
            <a:lvl1pPr>
              <a:defRPr/>
            </a:lvl1pPr>
          </a:lstStyle>
          <a:p>
            <a:pPr>
              <a:defRPr/>
            </a:pPr>
            <a:fld id="{CA9C86E4-4B8E-4DAA-B78E-6DD312120BC0}" type="slidenum">
              <a:rPr lang="it-IT"/>
              <a:pPr>
                <a:defRPr/>
              </a:pPr>
              <a:t>‹N›</a:t>
            </a:fld>
            <a:endParaRPr lang="it-IT"/>
          </a:p>
        </p:txBody>
      </p:sp>
    </p:spTree>
    <p:extLst>
      <p:ext uri="{BB962C8B-B14F-4D97-AF65-F5344CB8AC3E}">
        <p14:creationId xmlns:p14="http://schemas.microsoft.com/office/powerpoint/2010/main" xmlns="" val="42943242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numero diapositiva 1"/>
          <p:cNvSpPr>
            <a:spLocks noGrp="1"/>
          </p:cNvSpPr>
          <p:nvPr>
            <p:ph type="sldNum" sz="quarter" idx="10"/>
          </p:nvPr>
        </p:nvSpPr>
        <p:spPr/>
        <p:txBody>
          <a:bodyPr/>
          <a:lstStyle>
            <a:lvl1pPr>
              <a:defRPr/>
            </a:lvl1pPr>
          </a:lstStyle>
          <a:p>
            <a:pPr>
              <a:defRPr/>
            </a:pPr>
            <a:fld id="{E7FF39F7-113F-4487-A577-CC10C044863B}" type="slidenum">
              <a:rPr lang="it-IT"/>
              <a:pPr>
                <a:defRPr/>
              </a:pPr>
              <a:t>‹N›</a:t>
            </a:fld>
            <a:endParaRPr lang="it-IT"/>
          </a:p>
        </p:txBody>
      </p:sp>
    </p:spTree>
    <p:extLst>
      <p:ext uri="{BB962C8B-B14F-4D97-AF65-F5344CB8AC3E}">
        <p14:creationId xmlns:p14="http://schemas.microsoft.com/office/powerpoint/2010/main" xmlns="" val="39673947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lo stile del titolo</a:t>
            </a:r>
            <a:endParaRPr lang="it-IT"/>
          </a:p>
        </p:txBody>
      </p:sp>
      <p:sp>
        <p:nvSpPr>
          <p:cNvPr id="3" name="Segnaposto numero diapositiva 1"/>
          <p:cNvSpPr>
            <a:spLocks noGrp="1"/>
          </p:cNvSpPr>
          <p:nvPr>
            <p:ph type="sldNum" sz="quarter" idx="10"/>
          </p:nvPr>
        </p:nvSpPr>
        <p:spPr/>
        <p:txBody>
          <a:bodyPr/>
          <a:lstStyle>
            <a:lvl1pPr>
              <a:defRPr/>
            </a:lvl1pPr>
          </a:lstStyle>
          <a:p>
            <a:pPr>
              <a:defRPr/>
            </a:pPr>
            <a:fld id="{336B6BFD-3B3B-4A57-AA2E-F15E4C3E050B}" type="slidenum">
              <a:rPr lang="it-IT"/>
              <a:pPr>
                <a:defRPr/>
              </a:pPr>
              <a:t>‹N›</a:t>
            </a:fld>
            <a:endParaRPr lang="it-IT"/>
          </a:p>
        </p:txBody>
      </p:sp>
    </p:spTree>
    <p:extLst>
      <p:ext uri="{BB962C8B-B14F-4D97-AF65-F5344CB8AC3E}">
        <p14:creationId xmlns:p14="http://schemas.microsoft.com/office/powerpoint/2010/main" xmlns="" val="881735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numero diapositiva 1"/>
          <p:cNvSpPr>
            <a:spLocks noGrp="1"/>
          </p:cNvSpPr>
          <p:nvPr>
            <p:ph type="sldNum" sz="quarter" idx="10"/>
          </p:nvPr>
        </p:nvSpPr>
        <p:spPr/>
        <p:txBody>
          <a:bodyPr/>
          <a:lstStyle>
            <a:lvl1pPr>
              <a:defRPr/>
            </a:lvl1pPr>
          </a:lstStyle>
          <a:p>
            <a:pPr>
              <a:defRPr/>
            </a:pPr>
            <a:fld id="{8B95D8B4-282E-4CF1-9ADE-5B0CA80A5E1E}" type="slidenum">
              <a:rPr lang="it-IT"/>
              <a:pPr>
                <a:defRPr/>
              </a:pPr>
              <a:t>‹N›</a:t>
            </a:fld>
            <a:endParaRPr lang="it-IT"/>
          </a:p>
        </p:txBody>
      </p:sp>
    </p:spTree>
    <p:extLst>
      <p:ext uri="{BB962C8B-B14F-4D97-AF65-F5344CB8AC3E}">
        <p14:creationId xmlns:p14="http://schemas.microsoft.com/office/powerpoint/2010/main" xmlns="" val="35845163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a:prstGeom prst="rect">
            <a:avLst/>
          </a:prstGeo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numero diapositiva 1"/>
          <p:cNvSpPr>
            <a:spLocks noGrp="1"/>
          </p:cNvSpPr>
          <p:nvPr>
            <p:ph type="sldNum" sz="quarter" idx="10"/>
          </p:nvPr>
        </p:nvSpPr>
        <p:spPr/>
        <p:txBody>
          <a:bodyPr/>
          <a:lstStyle>
            <a:lvl1pPr>
              <a:defRPr/>
            </a:lvl1pPr>
          </a:lstStyle>
          <a:p>
            <a:pPr>
              <a:defRPr/>
            </a:pPr>
            <a:fld id="{BED005C1-77C0-47D4-95D6-0B7E011E5CF0}" type="slidenum">
              <a:rPr lang="it-IT"/>
              <a:pPr>
                <a:defRPr/>
              </a:pPr>
              <a:t>‹N›</a:t>
            </a:fld>
            <a:endParaRPr lang="it-IT"/>
          </a:p>
        </p:txBody>
      </p:sp>
    </p:spTree>
    <p:extLst>
      <p:ext uri="{BB962C8B-B14F-4D97-AF65-F5344CB8AC3E}">
        <p14:creationId xmlns:p14="http://schemas.microsoft.com/office/powerpoint/2010/main" xmlns="" val="5541227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a:prstGeom prst="rect">
            <a:avLst/>
          </a:prstGeo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numero diapositiva 1"/>
          <p:cNvSpPr>
            <a:spLocks noGrp="1"/>
          </p:cNvSpPr>
          <p:nvPr>
            <p:ph type="sldNum" sz="quarter" idx="10"/>
          </p:nvPr>
        </p:nvSpPr>
        <p:spPr/>
        <p:txBody>
          <a:bodyPr/>
          <a:lstStyle>
            <a:lvl1pPr>
              <a:defRPr/>
            </a:lvl1pPr>
          </a:lstStyle>
          <a:p>
            <a:pPr>
              <a:defRPr/>
            </a:pPr>
            <a:fld id="{7FE6CA7A-4A83-4710-99F6-DED49D9302DD}" type="slidenum">
              <a:rPr lang="it-IT"/>
              <a:pPr>
                <a:defRPr/>
              </a:pPr>
              <a:t>‹N›</a:t>
            </a:fld>
            <a:endParaRPr lang="it-IT"/>
          </a:p>
        </p:txBody>
      </p:sp>
    </p:spTree>
    <p:extLst>
      <p:ext uri="{BB962C8B-B14F-4D97-AF65-F5344CB8AC3E}">
        <p14:creationId xmlns:p14="http://schemas.microsoft.com/office/powerpoint/2010/main" xmlns="" val="20226735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36" descr="BANDA ROSSA 2 OPT BOLOGNA RAST"/>
          <p:cNvPicPr>
            <a:picLocks noChangeAspect="1" noChangeArrowheads="1"/>
          </p:cNvPicPr>
          <p:nvPr userDrawn="1"/>
        </p:nvPicPr>
        <p:blipFill>
          <a:blip r:embed="rId13" cstate="print">
            <a:extLst>
              <a:ext uri="{28A0092B-C50C-407E-A947-70E740481C1C}">
                <a14:useLocalDpi xmlns:a14="http://schemas.microsoft.com/office/drawing/2010/main" xmlns="" val="0"/>
              </a:ext>
            </a:extLst>
          </a:blip>
          <a:srcRect/>
          <a:stretch>
            <a:fillRect/>
          </a:stretch>
        </p:blipFill>
        <p:spPr bwMode="auto">
          <a:xfrm>
            <a:off x="0" y="6454775"/>
            <a:ext cx="9144000" cy="401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7" name="Line 23"/>
          <p:cNvSpPr>
            <a:spLocks noChangeShapeType="1"/>
          </p:cNvSpPr>
          <p:nvPr userDrawn="1"/>
        </p:nvSpPr>
        <p:spPr bwMode="auto">
          <a:xfrm>
            <a:off x="8316913" y="6424613"/>
            <a:ext cx="0" cy="352425"/>
          </a:xfrm>
          <a:prstGeom prst="line">
            <a:avLst/>
          </a:prstGeom>
          <a:noFill/>
          <a:ln w="38100">
            <a:solidFill>
              <a:schemeClr val="bg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it-IT"/>
          </a:p>
        </p:txBody>
      </p:sp>
      <p:sp>
        <p:nvSpPr>
          <p:cNvPr id="1028" name="Line 24"/>
          <p:cNvSpPr>
            <a:spLocks noChangeShapeType="1"/>
          </p:cNvSpPr>
          <p:nvPr userDrawn="1"/>
        </p:nvSpPr>
        <p:spPr bwMode="auto">
          <a:xfrm>
            <a:off x="8316913" y="6092825"/>
            <a:ext cx="0" cy="360363"/>
          </a:xfrm>
          <a:prstGeom prst="line">
            <a:avLst/>
          </a:prstGeom>
          <a:noFill/>
          <a:ln w="38100">
            <a:solidFill>
              <a:srgbClr val="5F5F5F"/>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it-IT"/>
          </a:p>
        </p:txBody>
      </p:sp>
      <p:pic>
        <p:nvPicPr>
          <p:cNvPr id="1029" name="Picture 25" descr="Alma-Mater TAGLIATO"/>
          <p:cNvPicPr>
            <a:picLocks noChangeAspect="1" noChangeArrowheads="1"/>
          </p:cNvPicPr>
          <p:nvPr userDrawn="1"/>
        </p:nvPicPr>
        <p:blipFill>
          <a:blip r:embed="rId14" cstate="print">
            <a:extLst>
              <a:ext uri="{28A0092B-C50C-407E-A947-70E740481C1C}">
                <a14:useLocalDpi xmlns:a14="http://schemas.microsoft.com/office/drawing/2010/main" xmlns="" val="0"/>
              </a:ext>
            </a:extLst>
          </a:blip>
          <a:srcRect/>
          <a:stretch>
            <a:fillRect/>
          </a:stretch>
        </p:blipFill>
        <p:spPr bwMode="auto">
          <a:xfrm>
            <a:off x="0" y="207963"/>
            <a:ext cx="1292225" cy="1660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30" name="Line 26"/>
          <p:cNvSpPr>
            <a:spLocks noChangeShapeType="1"/>
          </p:cNvSpPr>
          <p:nvPr userDrawn="1"/>
        </p:nvSpPr>
        <p:spPr bwMode="auto">
          <a:xfrm>
            <a:off x="92075" y="0"/>
            <a:ext cx="0" cy="1871663"/>
          </a:xfrm>
          <a:prstGeom prst="line">
            <a:avLst/>
          </a:prstGeom>
          <a:noFill/>
          <a:ln w="190500">
            <a:solidFill>
              <a:srgbClr val="CC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it-IT"/>
          </a:p>
        </p:txBody>
      </p:sp>
      <p:sp>
        <p:nvSpPr>
          <p:cNvPr id="1031" name="Line 27"/>
          <p:cNvSpPr>
            <a:spLocks noChangeShapeType="1"/>
          </p:cNvSpPr>
          <p:nvPr userDrawn="1"/>
        </p:nvSpPr>
        <p:spPr bwMode="auto">
          <a:xfrm>
            <a:off x="0" y="1870075"/>
            <a:ext cx="8305800" cy="0"/>
          </a:xfrm>
          <a:prstGeom prst="line">
            <a:avLst/>
          </a:prstGeom>
          <a:noFill/>
          <a:ln w="38100">
            <a:solidFill>
              <a:srgbClr val="5F5F5F"/>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it-IT"/>
          </a:p>
        </p:txBody>
      </p:sp>
      <p:sp>
        <p:nvSpPr>
          <p:cNvPr id="2" name="Segnaposto numero diapositiva 1"/>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3002EC2-8E04-4259-8188-642163027A1A}"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36" descr="BANDA ROSSA 2 OPT BOLOGNA RAST"/>
          <p:cNvPicPr>
            <a:picLocks noChangeAspect="1" noChangeArrowheads="1"/>
          </p:cNvPicPr>
          <p:nvPr userDrawn="1"/>
        </p:nvPicPr>
        <p:blipFill>
          <a:blip r:embed="rId13" cstate="print">
            <a:extLst>
              <a:ext uri="{28A0092B-C50C-407E-A947-70E740481C1C}">
                <a14:useLocalDpi xmlns:a14="http://schemas.microsoft.com/office/drawing/2010/main" xmlns="" val="0"/>
              </a:ext>
            </a:extLst>
          </a:blip>
          <a:srcRect/>
          <a:stretch>
            <a:fillRect/>
          </a:stretch>
        </p:blipFill>
        <p:spPr bwMode="auto">
          <a:xfrm>
            <a:off x="0" y="6454775"/>
            <a:ext cx="9144000" cy="401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51" name="Picture 25" descr="Alma-Mater TAGLIATO"/>
          <p:cNvPicPr>
            <a:picLocks noChangeAspect="1" noChangeArrowheads="1"/>
          </p:cNvPicPr>
          <p:nvPr userDrawn="1"/>
        </p:nvPicPr>
        <p:blipFill>
          <a:blip r:embed="rId14" cstate="print">
            <a:extLst>
              <a:ext uri="{28A0092B-C50C-407E-A947-70E740481C1C}">
                <a14:useLocalDpi xmlns:a14="http://schemas.microsoft.com/office/drawing/2010/main" xmlns="" val="0"/>
              </a:ext>
            </a:extLst>
          </a:blip>
          <a:srcRect/>
          <a:stretch>
            <a:fillRect/>
          </a:stretch>
        </p:blipFill>
        <p:spPr bwMode="auto">
          <a:xfrm>
            <a:off x="71438" y="103188"/>
            <a:ext cx="846137" cy="1087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2" name="Line 26"/>
          <p:cNvSpPr>
            <a:spLocks noChangeAspect="1" noChangeShapeType="1"/>
          </p:cNvSpPr>
          <p:nvPr userDrawn="1"/>
        </p:nvSpPr>
        <p:spPr bwMode="auto">
          <a:xfrm>
            <a:off x="82550" y="0"/>
            <a:ext cx="1588" cy="1184275"/>
          </a:xfrm>
          <a:prstGeom prst="line">
            <a:avLst/>
          </a:prstGeom>
          <a:noFill/>
          <a:ln w="171450">
            <a:solidFill>
              <a:srgbClr val="CC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it-IT"/>
          </a:p>
        </p:txBody>
      </p:sp>
      <p:sp>
        <p:nvSpPr>
          <p:cNvPr id="2053" name="Line 27"/>
          <p:cNvSpPr>
            <a:spLocks noChangeAspect="1" noChangeShapeType="1"/>
          </p:cNvSpPr>
          <p:nvPr userDrawn="1"/>
        </p:nvSpPr>
        <p:spPr bwMode="auto">
          <a:xfrm>
            <a:off x="0" y="1182688"/>
            <a:ext cx="8266113" cy="1587"/>
          </a:xfrm>
          <a:prstGeom prst="line">
            <a:avLst/>
          </a:prstGeom>
          <a:noFill/>
          <a:ln w="19050">
            <a:solidFill>
              <a:srgbClr val="5F5F5F"/>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it-IT"/>
          </a:p>
        </p:txBody>
      </p:sp>
      <p:sp>
        <p:nvSpPr>
          <p:cNvPr id="2054" name="Line 34"/>
          <p:cNvSpPr>
            <a:spLocks noChangeShapeType="1"/>
          </p:cNvSpPr>
          <p:nvPr userDrawn="1"/>
        </p:nvSpPr>
        <p:spPr bwMode="auto">
          <a:xfrm>
            <a:off x="8316913" y="6424613"/>
            <a:ext cx="0" cy="352425"/>
          </a:xfrm>
          <a:prstGeom prst="line">
            <a:avLst/>
          </a:prstGeom>
          <a:noFill/>
          <a:ln w="38100">
            <a:solidFill>
              <a:schemeClr val="bg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it-IT"/>
          </a:p>
        </p:txBody>
      </p:sp>
      <p:sp>
        <p:nvSpPr>
          <p:cNvPr id="2055" name="Line 35"/>
          <p:cNvSpPr>
            <a:spLocks noChangeShapeType="1"/>
          </p:cNvSpPr>
          <p:nvPr userDrawn="1"/>
        </p:nvSpPr>
        <p:spPr bwMode="auto">
          <a:xfrm>
            <a:off x="8316913" y="6092825"/>
            <a:ext cx="0" cy="360363"/>
          </a:xfrm>
          <a:prstGeom prst="line">
            <a:avLst/>
          </a:prstGeom>
          <a:noFill/>
          <a:ln w="38100">
            <a:solidFill>
              <a:srgbClr val="5F5F5F"/>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it-IT"/>
          </a:p>
        </p:txBody>
      </p:sp>
      <p:sp>
        <p:nvSpPr>
          <p:cNvPr id="12" name="Segnaposto numero diapositiva 1"/>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lang="it-IT" sz="1200">
                <a:solidFill>
                  <a:schemeClr val="tx1">
                    <a:tint val="75000"/>
                  </a:schemeClr>
                </a:solidFill>
              </a:defRPr>
            </a:lvl1pPr>
          </a:lstStyle>
          <a:p>
            <a:pPr>
              <a:defRPr/>
            </a:pPr>
            <a:fld id="{0B6439C3-A087-4E2E-8329-DB6B0D92C8C4}" type="slidenum">
              <a:rPr/>
              <a:pPr>
                <a:defRPr/>
              </a:pPr>
              <a:t>‹N›</a:t>
            </a:fld>
            <a:endParaRPr/>
          </a:p>
        </p:txBody>
      </p:sp>
      <p:sp>
        <p:nvSpPr>
          <p:cNvPr id="9" name="CasellaDiTesto 8"/>
          <p:cNvSpPr txBox="1"/>
          <p:nvPr userDrawn="1"/>
        </p:nvSpPr>
        <p:spPr>
          <a:xfrm>
            <a:off x="1187624" y="467380"/>
            <a:ext cx="7344816" cy="369332"/>
          </a:xfrm>
          <a:prstGeom prst="rect">
            <a:avLst/>
          </a:prstGeom>
          <a:noFill/>
        </p:spPr>
        <p:txBody>
          <a:bodyPr wrap="square" rtlCol="0">
            <a:spAutoFit/>
          </a:bodyPr>
          <a:lstStyle/>
          <a:p>
            <a:r>
              <a:rPr lang="it-IT" b="1" u="none" dirty="0" err="1" smtClean="0"/>
              <a:t>Course</a:t>
            </a:r>
            <a:r>
              <a:rPr lang="it-IT" b="1" u="none" baseline="0" dirty="0" smtClean="0"/>
              <a:t> on </a:t>
            </a:r>
            <a:r>
              <a:rPr lang="it-IT" b="1" u="none" baseline="0" dirty="0" err="1" smtClean="0"/>
              <a:t>Sustainable</a:t>
            </a:r>
            <a:r>
              <a:rPr lang="it-IT" b="1" u="none" baseline="0" dirty="0" smtClean="0"/>
              <a:t> Design </a:t>
            </a:r>
            <a:r>
              <a:rPr lang="it-IT" b="1" u="none" baseline="0" dirty="0" err="1" smtClean="0"/>
              <a:t>of</a:t>
            </a:r>
            <a:r>
              <a:rPr lang="it-IT" b="1" u="none" baseline="0" dirty="0" smtClean="0"/>
              <a:t> Water </a:t>
            </a:r>
            <a:r>
              <a:rPr lang="it-IT" b="1" u="none" baseline="0" dirty="0" err="1" smtClean="0"/>
              <a:t>Resources</a:t>
            </a:r>
            <a:r>
              <a:rPr lang="it-IT" b="1" u="none" baseline="0" dirty="0" smtClean="0"/>
              <a:t> </a:t>
            </a:r>
            <a:r>
              <a:rPr lang="it-IT" b="1" u="none" baseline="0" dirty="0" err="1" smtClean="0"/>
              <a:t>Systems</a:t>
            </a:r>
            <a:endParaRPr lang="it-IT" b="1" u="none" dirty="0"/>
          </a:p>
        </p:txBody>
      </p:sp>
      <p:sp>
        <p:nvSpPr>
          <p:cNvPr id="11" name="CasellaDiTesto 10"/>
          <p:cNvSpPr txBox="1"/>
          <p:nvPr userDrawn="1"/>
        </p:nvSpPr>
        <p:spPr>
          <a:xfrm>
            <a:off x="-40944" y="6426040"/>
            <a:ext cx="4427984" cy="461665"/>
          </a:xfrm>
          <a:prstGeom prst="rect">
            <a:avLst/>
          </a:prstGeom>
          <a:noFill/>
        </p:spPr>
        <p:txBody>
          <a:bodyPr wrap="square" rtlCol="0">
            <a:spAutoFit/>
          </a:bodyPr>
          <a:lstStyle/>
          <a:p>
            <a:r>
              <a:rPr lang="it-IT" sz="1200" u="none" dirty="0" err="1" smtClean="0">
                <a:solidFill>
                  <a:schemeClr val="bg1"/>
                </a:solidFill>
              </a:rPr>
              <a:t>These</a:t>
            </a:r>
            <a:r>
              <a:rPr lang="it-IT" sz="1200" u="none" baseline="0" dirty="0" smtClean="0">
                <a:solidFill>
                  <a:schemeClr val="bg1"/>
                </a:solidFill>
              </a:rPr>
              <a:t> </a:t>
            </a:r>
            <a:r>
              <a:rPr lang="it-IT" sz="1200" u="none" baseline="0" dirty="0" err="1" smtClean="0">
                <a:solidFill>
                  <a:schemeClr val="bg1"/>
                </a:solidFill>
              </a:rPr>
              <a:t>slides</a:t>
            </a:r>
            <a:r>
              <a:rPr lang="it-IT" sz="1200" u="none" baseline="0" dirty="0" smtClean="0">
                <a:solidFill>
                  <a:schemeClr val="bg1"/>
                </a:solidFill>
              </a:rPr>
              <a:t> and </a:t>
            </a:r>
            <a:r>
              <a:rPr lang="it-IT" sz="1200" u="none" baseline="0" dirty="0" err="1" smtClean="0">
                <a:solidFill>
                  <a:schemeClr val="bg1"/>
                </a:solidFill>
              </a:rPr>
              <a:t>extended</a:t>
            </a:r>
            <a:r>
              <a:rPr lang="it-IT" sz="1200" u="none" baseline="0" dirty="0" smtClean="0">
                <a:solidFill>
                  <a:schemeClr val="bg1"/>
                </a:solidFill>
              </a:rPr>
              <a:t> </a:t>
            </a:r>
            <a:r>
              <a:rPr lang="it-IT" sz="1200" u="none" baseline="0" dirty="0" err="1" smtClean="0">
                <a:solidFill>
                  <a:schemeClr val="bg1"/>
                </a:solidFill>
              </a:rPr>
              <a:t>version</a:t>
            </a:r>
            <a:r>
              <a:rPr lang="it-IT" sz="1200" u="none" baseline="0" dirty="0" smtClean="0">
                <a:solidFill>
                  <a:schemeClr val="bg1"/>
                </a:solidFill>
              </a:rPr>
              <a:t> </a:t>
            </a:r>
            <a:r>
              <a:rPr lang="it-IT" sz="1200" u="none" baseline="0" dirty="0" err="1" smtClean="0">
                <a:solidFill>
                  <a:schemeClr val="bg1"/>
                </a:solidFill>
              </a:rPr>
              <a:t>of</a:t>
            </a:r>
            <a:r>
              <a:rPr lang="it-IT" sz="1200" u="none" baseline="0" dirty="0" smtClean="0">
                <a:solidFill>
                  <a:schemeClr val="bg1"/>
                </a:solidFill>
              </a:rPr>
              <a:t> </a:t>
            </a:r>
            <a:r>
              <a:rPr lang="it-IT" sz="1200" u="none" baseline="0" dirty="0" err="1" smtClean="0">
                <a:solidFill>
                  <a:schemeClr val="bg1"/>
                </a:solidFill>
              </a:rPr>
              <a:t>this</a:t>
            </a:r>
            <a:r>
              <a:rPr lang="it-IT" sz="1200" u="none" baseline="0" dirty="0" smtClean="0">
                <a:solidFill>
                  <a:schemeClr val="bg1"/>
                </a:solidFill>
              </a:rPr>
              <a:t> </a:t>
            </a:r>
            <a:r>
              <a:rPr lang="it-IT" sz="1200" u="none" baseline="0" dirty="0" err="1" smtClean="0">
                <a:solidFill>
                  <a:schemeClr val="bg1"/>
                </a:solidFill>
              </a:rPr>
              <a:t>lecture</a:t>
            </a:r>
            <a:r>
              <a:rPr lang="it-IT" sz="1200" u="none" baseline="0" dirty="0" smtClean="0">
                <a:solidFill>
                  <a:schemeClr val="bg1"/>
                </a:solidFill>
              </a:rPr>
              <a:t> (</a:t>
            </a:r>
            <a:r>
              <a:rPr lang="it-IT" sz="1200" u="none" baseline="0" dirty="0" err="1" smtClean="0">
                <a:solidFill>
                  <a:schemeClr val="bg1"/>
                </a:solidFill>
              </a:rPr>
              <a:t>with</a:t>
            </a:r>
            <a:r>
              <a:rPr lang="it-IT" sz="1200" u="none" baseline="0" dirty="0" smtClean="0">
                <a:solidFill>
                  <a:schemeClr val="bg1"/>
                </a:solidFill>
              </a:rPr>
              <a:t> </a:t>
            </a:r>
            <a:r>
              <a:rPr lang="it-IT" sz="1200" u="none" baseline="0" dirty="0" err="1" smtClean="0">
                <a:solidFill>
                  <a:schemeClr val="bg1"/>
                </a:solidFill>
              </a:rPr>
              <a:t>videos</a:t>
            </a:r>
            <a:r>
              <a:rPr lang="it-IT" sz="1200" u="none" baseline="0" dirty="0" smtClean="0">
                <a:solidFill>
                  <a:schemeClr val="bg1"/>
                </a:solidFill>
              </a:rPr>
              <a:t>) can </a:t>
            </a:r>
            <a:r>
              <a:rPr lang="it-IT" sz="1200" u="none" baseline="0" dirty="0" err="1" smtClean="0">
                <a:solidFill>
                  <a:schemeClr val="bg1"/>
                </a:solidFill>
              </a:rPr>
              <a:t>be</a:t>
            </a:r>
            <a:r>
              <a:rPr lang="it-IT" sz="1200" u="none" baseline="0" dirty="0" smtClean="0">
                <a:solidFill>
                  <a:schemeClr val="bg1"/>
                </a:solidFill>
              </a:rPr>
              <a:t> </a:t>
            </a:r>
            <a:r>
              <a:rPr lang="it-IT" sz="1200" u="none" baseline="0" dirty="0" err="1" smtClean="0">
                <a:solidFill>
                  <a:schemeClr val="bg1"/>
                </a:solidFill>
              </a:rPr>
              <a:t>downloaded</a:t>
            </a:r>
            <a:r>
              <a:rPr lang="it-IT" sz="1200" u="none" baseline="0" dirty="0" smtClean="0">
                <a:solidFill>
                  <a:schemeClr val="bg1"/>
                </a:solidFill>
              </a:rPr>
              <a:t> at www.albertomontanari.it</a:t>
            </a:r>
            <a:endParaRPr lang="it-IT" sz="1200" u="none"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924" r:id="rId1"/>
    <p:sldLayoutId id="2147483925" r:id="rId2"/>
    <p:sldLayoutId id="2147483926" r:id="rId3"/>
    <p:sldLayoutId id="2147483927" r:id="rId4"/>
    <p:sldLayoutId id="2147483928" r:id="rId5"/>
    <p:sldLayoutId id="2147483929" r:id="rId6"/>
    <p:sldLayoutId id="2147483930" r:id="rId7"/>
    <p:sldLayoutId id="2147483931" r:id="rId8"/>
    <p:sldLayoutId id="2147483932" r:id="rId9"/>
    <p:sldLayoutId id="2147483934" r:id="rId10"/>
    <p:sldLayoutId id="2147483933"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0" y="2743200"/>
            <a:ext cx="9144000" cy="1877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u="sng">
                <a:solidFill>
                  <a:schemeClr val="tx1"/>
                </a:solidFill>
                <a:latin typeface="Arial" charset="0"/>
              </a:defRPr>
            </a:lvl1pPr>
            <a:lvl2pPr marL="742950" indent="-285750" eaLnBrk="0" hangingPunct="0">
              <a:defRPr u="sng">
                <a:solidFill>
                  <a:schemeClr val="tx1"/>
                </a:solidFill>
                <a:latin typeface="Arial" charset="0"/>
              </a:defRPr>
            </a:lvl2pPr>
            <a:lvl3pPr marL="1143000" indent="-228600" eaLnBrk="0" hangingPunct="0">
              <a:defRPr u="sng">
                <a:solidFill>
                  <a:schemeClr val="tx1"/>
                </a:solidFill>
                <a:latin typeface="Arial" charset="0"/>
              </a:defRPr>
            </a:lvl3pPr>
            <a:lvl4pPr marL="1600200" indent="-228600" eaLnBrk="0" hangingPunct="0">
              <a:defRPr u="sng">
                <a:solidFill>
                  <a:schemeClr val="tx1"/>
                </a:solidFill>
                <a:latin typeface="Arial" charset="0"/>
              </a:defRPr>
            </a:lvl4pPr>
            <a:lvl5pPr marL="2057400" indent="-228600" eaLnBrk="0" hangingPunct="0">
              <a:defRPr u="sng">
                <a:solidFill>
                  <a:schemeClr val="tx1"/>
                </a:solidFill>
                <a:latin typeface="Arial" charset="0"/>
              </a:defRPr>
            </a:lvl5pPr>
            <a:lvl6pPr marL="2514600" indent="-228600" eaLnBrk="0" fontAlgn="base" hangingPunct="0">
              <a:spcBef>
                <a:spcPct val="0"/>
              </a:spcBef>
              <a:spcAft>
                <a:spcPct val="0"/>
              </a:spcAft>
              <a:defRPr u="sng">
                <a:solidFill>
                  <a:schemeClr val="tx1"/>
                </a:solidFill>
                <a:latin typeface="Arial" charset="0"/>
              </a:defRPr>
            </a:lvl6pPr>
            <a:lvl7pPr marL="2971800" indent="-228600" eaLnBrk="0" fontAlgn="base" hangingPunct="0">
              <a:spcBef>
                <a:spcPct val="0"/>
              </a:spcBef>
              <a:spcAft>
                <a:spcPct val="0"/>
              </a:spcAft>
              <a:defRPr u="sng">
                <a:solidFill>
                  <a:schemeClr val="tx1"/>
                </a:solidFill>
                <a:latin typeface="Arial" charset="0"/>
              </a:defRPr>
            </a:lvl7pPr>
            <a:lvl8pPr marL="3429000" indent="-228600" eaLnBrk="0" fontAlgn="base" hangingPunct="0">
              <a:spcBef>
                <a:spcPct val="0"/>
              </a:spcBef>
              <a:spcAft>
                <a:spcPct val="0"/>
              </a:spcAft>
              <a:defRPr u="sng">
                <a:solidFill>
                  <a:schemeClr val="tx1"/>
                </a:solidFill>
                <a:latin typeface="Arial" charset="0"/>
              </a:defRPr>
            </a:lvl8pPr>
            <a:lvl9pPr marL="3886200" indent="-228600" eaLnBrk="0" fontAlgn="base" hangingPunct="0">
              <a:spcBef>
                <a:spcPct val="0"/>
              </a:spcBef>
              <a:spcAft>
                <a:spcPct val="0"/>
              </a:spcAft>
              <a:defRPr u="sng">
                <a:solidFill>
                  <a:schemeClr val="tx1"/>
                </a:solidFill>
                <a:latin typeface="Arial" charset="0"/>
              </a:defRPr>
            </a:lvl9pPr>
          </a:lstStyle>
          <a:p>
            <a:pPr algn="ctr" eaLnBrk="1" hangingPunct="1">
              <a:spcBef>
                <a:spcPct val="50000"/>
              </a:spcBef>
            </a:pPr>
            <a:r>
              <a:rPr lang="it-IT" altLang="it-IT" sz="4000" u="none" dirty="0" err="1" smtClean="0">
                <a:solidFill>
                  <a:srgbClr val="333333"/>
                </a:solidFill>
              </a:rPr>
              <a:t>Assessment</a:t>
            </a:r>
            <a:r>
              <a:rPr lang="it-IT" altLang="it-IT" sz="4000" u="none" dirty="0" smtClean="0">
                <a:solidFill>
                  <a:srgbClr val="333333"/>
                </a:solidFill>
              </a:rPr>
              <a:t> </a:t>
            </a:r>
            <a:r>
              <a:rPr lang="it-IT" altLang="it-IT" sz="4000" u="none" dirty="0" err="1" smtClean="0">
                <a:solidFill>
                  <a:srgbClr val="333333"/>
                </a:solidFill>
              </a:rPr>
              <a:t>of</a:t>
            </a:r>
            <a:r>
              <a:rPr lang="it-IT" altLang="it-IT" sz="4000" u="none" dirty="0" smtClean="0">
                <a:solidFill>
                  <a:srgbClr val="333333"/>
                </a:solidFill>
              </a:rPr>
              <a:t> </a:t>
            </a:r>
            <a:r>
              <a:rPr lang="it-IT" altLang="it-IT" sz="4000" u="none" dirty="0" err="1" smtClean="0">
                <a:solidFill>
                  <a:srgbClr val="333333"/>
                </a:solidFill>
              </a:rPr>
              <a:t>Human</a:t>
            </a:r>
            <a:r>
              <a:rPr lang="it-IT" altLang="it-IT" sz="4000" u="none" dirty="0" smtClean="0">
                <a:solidFill>
                  <a:srgbClr val="333333"/>
                </a:solidFill>
              </a:rPr>
              <a:t> Impact on Water </a:t>
            </a:r>
            <a:r>
              <a:rPr lang="it-IT" altLang="it-IT" sz="4000" u="none" dirty="0" err="1" smtClean="0">
                <a:solidFill>
                  <a:srgbClr val="333333"/>
                </a:solidFill>
              </a:rPr>
              <a:t>Resources</a:t>
            </a:r>
            <a:endParaRPr lang="it-IT" altLang="it-IT" sz="4000" u="none" dirty="0">
              <a:solidFill>
                <a:srgbClr val="333333"/>
              </a:solidFill>
            </a:endParaRPr>
          </a:p>
          <a:p>
            <a:pPr algn="ctr" eaLnBrk="1" hangingPunct="1">
              <a:spcBef>
                <a:spcPct val="50000"/>
              </a:spcBef>
            </a:pPr>
            <a:endParaRPr lang="it-IT" altLang="it-IT" sz="2400" i="1" u="none" dirty="0">
              <a:solidFill>
                <a:srgbClr val="333333"/>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79512" y="2071678"/>
            <a:ext cx="8640960" cy="2800767"/>
          </a:xfrm>
        </p:spPr>
        <p:txBody>
          <a:bodyPr>
            <a:spAutoFit/>
          </a:bodyPr>
          <a:lstStyle/>
          <a:p>
            <a:pPr algn="just">
              <a:spcBef>
                <a:spcPts val="1200"/>
              </a:spcBef>
              <a:buClr>
                <a:srgbClr val="C00000"/>
              </a:buClr>
              <a:buFont typeface="Wingdings" panose="05000000000000000000" pitchFamily="2" charset="2"/>
              <a:buChar char="§"/>
            </a:pPr>
            <a:r>
              <a:rPr lang="en-US" sz="1800" b="1" dirty="0" smtClean="0"/>
              <a:t>Soft facts may include:</a:t>
            </a:r>
          </a:p>
          <a:p>
            <a:pPr algn="just">
              <a:spcBef>
                <a:spcPts val="1200"/>
              </a:spcBef>
              <a:buClr>
                <a:srgbClr val="C00000"/>
              </a:buClr>
              <a:buFont typeface="Wingdings" panose="05000000000000000000" pitchFamily="2" charset="2"/>
              <a:buChar char="§"/>
            </a:pPr>
            <a:endParaRPr lang="en-US" sz="1800" b="1" dirty="0" smtClean="0"/>
          </a:p>
          <a:p>
            <a:pPr algn="just">
              <a:spcBef>
                <a:spcPts val="1200"/>
              </a:spcBef>
              <a:buClr>
                <a:srgbClr val="C00000"/>
              </a:buClr>
              <a:buFont typeface="+mj-lt"/>
              <a:buAutoNum type="arabicPeriod"/>
            </a:pPr>
            <a:r>
              <a:rPr lang="en-US" sz="1800" b="1" dirty="0" smtClean="0"/>
              <a:t>Global and local climate change;</a:t>
            </a:r>
          </a:p>
          <a:p>
            <a:pPr algn="just">
              <a:spcBef>
                <a:spcPts val="1200"/>
              </a:spcBef>
              <a:buClr>
                <a:srgbClr val="C00000"/>
              </a:buClr>
              <a:buFont typeface="+mj-lt"/>
              <a:buAutoNum type="arabicPeriod"/>
            </a:pPr>
            <a:r>
              <a:rPr lang="en-US" sz="1800" b="1" dirty="0" smtClean="0"/>
              <a:t>Local land-use change with reduced impact on freshwater resources;</a:t>
            </a:r>
          </a:p>
          <a:p>
            <a:pPr algn="just">
              <a:spcBef>
                <a:spcPts val="1200"/>
              </a:spcBef>
              <a:buClr>
                <a:srgbClr val="C00000"/>
              </a:buClr>
              <a:buFont typeface="+mj-lt"/>
              <a:buAutoNum type="arabicPeriod"/>
            </a:pPr>
            <a:r>
              <a:rPr lang="en-US" sz="1800" b="1" dirty="0" smtClean="0"/>
              <a:t>Changes of social and environmental conditions, including agricultural changes;</a:t>
            </a:r>
          </a:p>
          <a:p>
            <a:pPr algn="just">
              <a:spcBef>
                <a:spcPts val="1200"/>
              </a:spcBef>
              <a:buClr>
                <a:srgbClr val="C00000"/>
              </a:buClr>
              <a:buFont typeface="+mj-lt"/>
              <a:buAutoNum type="arabicPeriod"/>
            </a:pPr>
            <a:r>
              <a:rPr lang="en-US" sz="1800" b="1" dirty="0" smtClean="0"/>
              <a:t>Status of the water distribution systems.</a:t>
            </a:r>
          </a:p>
        </p:txBody>
      </p:sp>
      <p:sp>
        <p:nvSpPr>
          <p:cNvPr id="4" name="Segnaposto numero diapositiva 3"/>
          <p:cNvSpPr>
            <a:spLocks noGrp="1"/>
          </p:cNvSpPr>
          <p:nvPr>
            <p:ph type="sldNum" sz="quarter" idx="10"/>
          </p:nvPr>
        </p:nvSpPr>
        <p:spPr/>
        <p:txBody>
          <a:bodyPr/>
          <a:lstStyle/>
          <a:p>
            <a:pPr>
              <a:defRPr/>
            </a:pPr>
            <a:fld id="{F41124C1-6B5B-4AA9-A791-C5137598F3F0}" type="slidenum">
              <a:rPr lang="it-IT" smtClean="0"/>
              <a:pPr>
                <a:defRPr/>
              </a:pPr>
              <a:t>10</a:t>
            </a:fld>
            <a:endParaRPr lang="it-IT"/>
          </a:p>
        </p:txBody>
      </p:sp>
      <p:sp>
        <p:nvSpPr>
          <p:cNvPr id="5" name="CasellaDiTesto 4"/>
          <p:cNvSpPr txBox="1"/>
          <p:nvPr/>
        </p:nvSpPr>
        <p:spPr>
          <a:xfrm>
            <a:off x="785786" y="1272589"/>
            <a:ext cx="7313466" cy="584775"/>
          </a:xfrm>
          <a:prstGeom prst="rect">
            <a:avLst/>
          </a:prstGeom>
          <a:noFill/>
        </p:spPr>
        <p:txBody>
          <a:bodyPr wrap="square" rtlCol="0">
            <a:spAutoFit/>
          </a:bodyPr>
          <a:lstStyle/>
          <a:p>
            <a:pPr algn="ctr"/>
            <a:r>
              <a:rPr lang="it-IT" sz="3200" b="1" u="none" dirty="0" err="1" smtClean="0"/>
              <a:t>Perceptional</a:t>
            </a:r>
            <a:r>
              <a:rPr lang="it-IT" sz="3200" b="1" u="none" dirty="0" smtClean="0"/>
              <a:t> </a:t>
            </a:r>
            <a:r>
              <a:rPr lang="it-IT" sz="3200" b="1" u="none" dirty="0" err="1" smtClean="0"/>
              <a:t>assessment</a:t>
            </a:r>
            <a:r>
              <a:rPr lang="it-IT" sz="3200" b="1" u="none" dirty="0" smtClean="0"/>
              <a:t> </a:t>
            </a:r>
            <a:r>
              <a:rPr lang="it-IT" sz="3200" b="1" u="none" dirty="0" err="1" smtClean="0"/>
              <a:t>of</a:t>
            </a:r>
            <a:r>
              <a:rPr lang="it-IT" sz="3200" b="1" u="none" dirty="0" smtClean="0"/>
              <a:t> </a:t>
            </a:r>
            <a:r>
              <a:rPr lang="it-IT" sz="3200" b="1" u="none" dirty="0" err="1" smtClean="0"/>
              <a:t>effects</a:t>
            </a:r>
            <a:endParaRPr lang="it-IT" sz="3200" b="1" u="none" dirty="0"/>
          </a:p>
        </p:txBody>
      </p:sp>
    </p:spTree>
    <p:extLst>
      <p:ext uri="{BB962C8B-B14F-4D97-AF65-F5344CB8AC3E}">
        <p14:creationId xmlns:p14="http://schemas.microsoft.com/office/powerpoint/2010/main" xmlns="" val="12060705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79512" y="2185468"/>
            <a:ext cx="8640960" cy="3600986"/>
          </a:xfrm>
        </p:spPr>
        <p:txBody>
          <a:bodyPr>
            <a:spAutoFit/>
          </a:bodyPr>
          <a:lstStyle/>
          <a:p>
            <a:pPr algn="just">
              <a:spcBef>
                <a:spcPts val="1200"/>
              </a:spcBef>
              <a:buClr>
                <a:srgbClr val="C00000"/>
              </a:buClr>
              <a:buFont typeface="Wingdings" panose="05000000000000000000" pitchFamily="2" charset="2"/>
              <a:buChar char="§"/>
            </a:pPr>
            <a:endParaRPr lang="en-US" sz="1800" b="1" dirty="0" smtClean="0"/>
          </a:p>
          <a:p>
            <a:pPr algn="just">
              <a:spcBef>
                <a:spcPts val="1200"/>
              </a:spcBef>
              <a:buClr>
                <a:srgbClr val="C00000"/>
              </a:buClr>
              <a:buFont typeface="Wingdings" panose="05000000000000000000" pitchFamily="2" charset="2"/>
              <a:buChar char="§"/>
            </a:pPr>
            <a:r>
              <a:rPr lang="en-US" sz="1800" b="1" dirty="0" smtClean="0"/>
              <a:t>Once the subdivision among hard and soft fact is accepted, an objective way of assigning weight to each </a:t>
            </a:r>
            <a:r>
              <a:rPr lang="en-US" sz="1800" b="1" dirty="0" smtClean="0"/>
              <a:t>effect </a:t>
            </a:r>
            <a:r>
              <a:rPr lang="en-US" sz="1800" b="1" dirty="0" smtClean="0"/>
              <a:t>should be agreed by the stakeholders. </a:t>
            </a:r>
          </a:p>
          <a:p>
            <a:pPr algn="just">
              <a:spcBef>
                <a:spcPts val="1200"/>
              </a:spcBef>
              <a:buClr>
                <a:srgbClr val="C00000"/>
              </a:buClr>
              <a:buFont typeface="Wingdings" panose="05000000000000000000" pitchFamily="2" charset="2"/>
              <a:buChar char="§"/>
            </a:pPr>
            <a:r>
              <a:rPr lang="en-US" sz="1800" b="1" dirty="0" smtClean="0"/>
              <a:t>The analytic hierarchy process (AHP) may be used, which is a structured technique for organizing and analyzing complex decisions, based on mathematics and psychology. </a:t>
            </a:r>
          </a:p>
          <a:p>
            <a:pPr algn="just">
              <a:spcBef>
                <a:spcPts val="1200"/>
              </a:spcBef>
              <a:buClr>
                <a:srgbClr val="C00000"/>
              </a:buClr>
              <a:buFont typeface="Wingdings" panose="05000000000000000000" pitchFamily="2" charset="2"/>
              <a:buChar char="§"/>
            </a:pPr>
            <a:r>
              <a:rPr lang="en-US" sz="1800" b="1" dirty="0" smtClean="0"/>
              <a:t>Weights to each </a:t>
            </a:r>
            <a:r>
              <a:rPr lang="en-US" sz="1800" b="1" dirty="0" smtClean="0"/>
              <a:t>effect </a:t>
            </a:r>
            <a:r>
              <a:rPr lang="en-US" sz="1800" b="1" dirty="0" smtClean="0"/>
              <a:t>may be assigned through </a:t>
            </a:r>
            <a:r>
              <a:rPr lang="en-US" sz="1800" b="1" dirty="0" err="1" smtClean="0"/>
              <a:t>pairwise</a:t>
            </a:r>
            <a:r>
              <a:rPr lang="en-US" sz="1800" b="1" dirty="0" smtClean="0"/>
              <a:t> comparison; it is a method based on comparing </a:t>
            </a:r>
            <a:r>
              <a:rPr lang="en-US" sz="1800" b="1" dirty="0" smtClean="0"/>
              <a:t>effects </a:t>
            </a:r>
            <a:r>
              <a:rPr lang="en-US" sz="1800" b="1" dirty="0" smtClean="0"/>
              <a:t>in pairs to judge which of them is believed more important. The method of </a:t>
            </a:r>
            <a:r>
              <a:rPr lang="en-US" sz="1800" b="1" dirty="0" err="1" smtClean="0"/>
              <a:t>pairwise</a:t>
            </a:r>
            <a:r>
              <a:rPr lang="en-US" sz="1800" b="1" dirty="0" smtClean="0"/>
              <a:t> comparison is used in the scientific study of preferences.</a:t>
            </a:r>
          </a:p>
        </p:txBody>
      </p:sp>
      <p:sp>
        <p:nvSpPr>
          <p:cNvPr id="4" name="Segnaposto numero diapositiva 3"/>
          <p:cNvSpPr>
            <a:spLocks noGrp="1"/>
          </p:cNvSpPr>
          <p:nvPr>
            <p:ph type="sldNum" sz="quarter" idx="10"/>
          </p:nvPr>
        </p:nvSpPr>
        <p:spPr/>
        <p:txBody>
          <a:bodyPr/>
          <a:lstStyle/>
          <a:p>
            <a:pPr>
              <a:defRPr/>
            </a:pPr>
            <a:fld id="{F41124C1-6B5B-4AA9-A791-C5137598F3F0}" type="slidenum">
              <a:rPr lang="it-IT" smtClean="0"/>
              <a:pPr>
                <a:defRPr/>
              </a:pPr>
              <a:t>11</a:t>
            </a:fld>
            <a:endParaRPr lang="it-IT"/>
          </a:p>
        </p:txBody>
      </p:sp>
      <p:sp>
        <p:nvSpPr>
          <p:cNvPr id="5" name="CasellaDiTesto 4"/>
          <p:cNvSpPr txBox="1"/>
          <p:nvPr/>
        </p:nvSpPr>
        <p:spPr>
          <a:xfrm>
            <a:off x="785786" y="1272589"/>
            <a:ext cx="7313466" cy="1077218"/>
          </a:xfrm>
          <a:prstGeom prst="rect">
            <a:avLst/>
          </a:prstGeom>
          <a:noFill/>
        </p:spPr>
        <p:txBody>
          <a:bodyPr wrap="square" rtlCol="0">
            <a:spAutoFit/>
          </a:bodyPr>
          <a:lstStyle/>
          <a:p>
            <a:pPr algn="ctr"/>
            <a:r>
              <a:rPr lang="en-US" sz="3200" b="1" u="none" dirty="0" smtClean="0"/>
              <a:t>Assigning priorities to the </a:t>
            </a:r>
            <a:r>
              <a:rPr lang="en-US" sz="3200" b="1" u="none" dirty="0" smtClean="0"/>
              <a:t>effects </a:t>
            </a:r>
            <a:r>
              <a:rPr lang="en-US" sz="3200" b="1" u="none" dirty="0" smtClean="0"/>
              <a:t>of human impact</a:t>
            </a:r>
          </a:p>
        </p:txBody>
      </p:sp>
    </p:spTree>
    <p:extLst>
      <p:ext uri="{BB962C8B-B14F-4D97-AF65-F5344CB8AC3E}">
        <p14:creationId xmlns:p14="http://schemas.microsoft.com/office/powerpoint/2010/main" xmlns="" val="12060705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79512" y="1785926"/>
            <a:ext cx="8640960" cy="4585871"/>
          </a:xfrm>
        </p:spPr>
        <p:txBody>
          <a:bodyPr>
            <a:spAutoFit/>
          </a:bodyPr>
          <a:lstStyle/>
          <a:p>
            <a:pPr algn="just">
              <a:spcBef>
                <a:spcPts val="1200"/>
              </a:spcBef>
              <a:buClr>
                <a:srgbClr val="C00000"/>
              </a:buClr>
              <a:buFont typeface="Wingdings" panose="05000000000000000000" pitchFamily="2" charset="2"/>
              <a:buChar char="§"/>
            </a:pPr>
            <a:r>
              <a:rPr lang="en-US" sz="1800" b="1" dirty="0" smtClean="0"/>
              <a:t>Historical data analysis is a frequently used approach to assess human impact. It has been recently criticized because the </a:t>
            </a:r>
            <a:r>
              <a:rPr lang="en-US" sz="1800" b="1" dirty="0" err="1" smtClean="0"/>
              <a:t>representativity</a:t>
            </a:r>
            <a:r>
              <a:rPr lang="en-US" sz="1800" b="1" dirty="0" smtClean="0"/>
              <a:t> of past data to assess changes in environmental variables has been widely questioned</a:t>
            </a:r>
          </a:p>
          <a:p>
            <a:pPr algn="just">
              <a:spcBef>
                <a:spcPts val="1200"/>
              </a:spcBef>
              <a:buClr>
                <a:srgbClr val="C00000"/>
              </a:buClr>
              <a:buFont typeface="Wingdings" panose="05000000000000000000" pitchFamily="2" charset="2"/>
              <a:buChar char="§"/>
            </a:pPr>
            <a:r>
              <a:rPr lang="en-US" sz="1800" b="1" dirty="0" smtClean="0"/>
              <a:t>The most used approach is trend analysis of a historical time series. If the trend can be assumed to be linear, trend analysis can be undertaken through regression analysis.</a:t>
            </a:r>
          </a:p>
          <a:p>
            <a:pPr algn="just">
              <a:spcBef>
                <a:spcPts val="1200"/>
              </a:spcBef>
              <a:buClr>
                <a:srgbClr val="C00000"/>
              </a:buClr>
              <a:buFont typeface="Wingdings" panose="05000000000000000000" pitchFamily="2" charset="2"/>
              <a:buChar char="§"/>
            </a:pPr>
            <a:r>
              <a:rPr lang="en-US" sz="1800" b="1" dirty="0" smtClean="0"/>
              <a:t>Linear trend estimation is based on fitting a linear straight line interpolating the data. Therefore, a given time series y(t) is assumed to be decomposed in a straight line plus a noise:</a:t>
            </a:r>
          </a:p>
          <a:p>
            <a:pPr algn="just">
              <a:spcBef>
                <a:spcPts val="1200"/>
              </a:spcBef>
              <a:buClr>
                <a:srgbClr val="C00000"/>
              </a:buClr>
              <a:buNone/>
            </a:pPr>
            <a:r>
              <a:rPr lang="en-US" sz="1800" b="1" dirty="0" smtClean="0"/>
              <a:t>	y(t) = a + </a:t>
            </a:r>
            <a:r>
              <a:rPr lang="en-US" sz="1800" b="1" dirty="0" err="1" smtClean="0"/>
              <a:t>bt</a:t>
            </a:r>
            <a:r>
              <a:rPr lang="en-US" sz="1800" b="1" dirty="0" smtClean="0"/>
              <a:t> + ε(t)</a:t>
            </a:r>
          </a:p>
          <a:p>
            <a:pPr algn="just">
              <a:spcBef>
                <a:spcPts val="1200"/>
              </a:spcBef>
              <a:buClr>
                <a:srgbClr val="C00000"/>
              </a:buClr>
              <a:buNone/>
            </a:pPr>
            <a:r>
              <a:rPr lang="en-US" sz="1800" b="1" dirty="0" smtClean="0"/>
              <a:t>	where a and b are the intercept and slope of the trend line, respectively, and ε(t) is a randomly distributed error whose statistical properties are assumed not to change in time.</a:t>
            </a:r>
          </a:p>
        </p:txBody>
      </p:sp>
      <p:sp>
        <p:nvSpPr>
          <p:cNvPr id="4" name="Segnaposto numero diapositiva 3"/>
          <p:cNvSpPr>
            <a:spLocks noGrp="1"/>
          </p:cNvSpPr>
          <p:nvPr>
            <p:ph type="sldNum" sz="quarter" idx="10"/>
          </p:nvPr>
        </p:nvSpPr>
        <p:spPr/>
        <p:txBody>
          <a:bodyPr/>
          <a:lstStyle/>
          <a:p>
            <a:pPr>
              <a:defRPr/>
            </a:pPr>
            <a:fld id="{F41124C1-6B5B-4AA9-A791-C5137598F3F0}" type="slidenum">
              <a:rPr lang="it-IT" smtClean="0"/>
              <a:pPr>
                <a:defRPr/>
              </a:pPr>
              <a:t>12</a:t>
            </a:fld>
            <a:endParaRPr lang="it-IT"/>
          </a:p>
        </p:txBody>
      </p:sp>
      <p:sp>
        <p:nvSpPr>
          <p:cNvPr id="5" name="CasellaDiTesto 4"/>
          <p:cNvSpPr txBox="1"/>
          <p:nvPr/>
        </p:nvSpPr>
        <p:spPr>
          <a:xfrm>
            <a:off x="785786" y="1214422"/>
            <a:ext cx="7313466" cy="584775"/>
          </a:xfrm>
          <a:prstGeom prst="rect">
            <a:avLst/>
          </a:prstGeom>
          <a:noFill/>
        </p:spPr>
        <p:txBody>
          <a:bodyPr wrap="square" rtlCol="0">
            <a:spAutoFit/>
          </a:bodyPr>
          <a:lstStyle/>
          <a:p>
            <a:pPr algn="ctr"/>
            <a:r>
              <a:rPr lang="en-US" sz="3200" b="1" u="none" dirty="0" smtClean="0"/>
              <a:t>Historical data analysis</a:t>
            </a:r>
          </a:p>
        </p:txBody>
      </p:sp>
    </p:spTree>
    <p:extLst>
      <p:ext uri="{BB962C8B-B14F-4D97-AF65-F5344CB8AC3E}">
        <p14:creationId xmlns:p14="http://schemas.microsoft.com/office/powerpoint/2010/main" xmlns="" val="12060705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79512" y="1953076"/>
            <a:ext cx="8640960" cy="4739759"/>
          </a:xfrm>
        </p:spPr>
        <p:txBody>
          <a:bodyPr>
            <a:spAutoFit/>
          </a:bodyPr>
          <a:lstStyle/>
          <a:p>
            <a:pPr algn="just">
              <a:spcBef>
                <a:spcPts val="1200"/>
              </a:spcBef>
              <a:buClr>
                <a:srgbClr val="C00000"/>
              </a:buClr>
              <a:buFont typeface="Wingdings" panose="05000000000000000000" pitchFamily="2" charset="2"/>
              <a:buChar char="§"/>
            </a:pPr>
            <a:r>
              <a:rPr lang="en-US" sz="1800" b="1" dirty="0" smtClean="0"/>
              <a:t>To estimate a and b and the statistical behaviors of ε(t), which can be considered as parameter of the above linear model, the least squares approach is usually applied. This method minimizes the sum of the squared values of ε(t), as computed by the difference between the y(t) values and the available and corresponding observations:</a:t>
            </a:r>
          </a:p>
          <a:p>
            <a:pPr algn="just">
              <a:spcBef>
                <a:spcPts val="1200"/>
              </a:spcBef>
              <a:buClr>
                <a:srgbClr val="C00000"/>
              </a:buClr>
              <a:buNone/>
            </a:pPr>
            <a:r>
              <a:rPr lang="en-US" sz="1800" b="1" dirty="0" smtClean="0"/>
              <a:t>	min ∑(y(t) - a - </a:t>
            </a:r>
            <a:r>
              <a:rPr lang="en-US" sz="1800" b="1" dirty="0" err="1" smtClean="0"/>
              <a:t>bt</a:t>
            </a:r>
            <a:r>
              <a:rPr lang="en-US" sz="1800" b="1" dirty="0" smtClean="0"/>
              <a:t>)</a:t>
            </a:r>
            <a:r>
              <a:rPr lang="en-US" sz="1800" b="1" baseline="30000" dirty="0" smtClean="0"/>
              <a:t>2</a:t>
            </a:r>
          </a:p>
          <a:p>
            <a:pPr algn="just">
              <a:spcBef>
                <a:spcPts val="1200"/>
              </a:spcBef>
              <a:buClr>
                <a:srgbClr val="C00000"/>
              </a:buClr>
              <a:buNone/>
            </a:pPr>
            <a:endParaRPr lang="en-US" sz="1800" b="1" baseline="30000" dirty="0" smtClean="0"/>
          </a:p>
          <a:p>
            <a:pPr algn="just">
              <a:spcBef>
                <a:spcPts val="1200"/>
              </a:spcBef>
              <a:buClr>
                <a:srgbClr val="C00000"/>
              </a:buClr>
            </a:pPr>
            <a:r>
              <a:rPr lang="en-US" sz="1800" b="1" dirty="0" smtClean="0"/>
              <a:t>By using proper inference methods a confidence band can be computed for the value of the slope. In statistics, confidence bands or confidence intervals potentially include the unobservable true parameter of interest. How frequently the estimated confidence band contains the true parameter if the experiment is repeated on different time series is called the confidence level.</a:t>
            </a:r>
          </a:p>
          <a:p>
            <a:pPr algn="just">
              <a:spcBef>
                <a:spcPts val="1200"/>
              </a:spcBef>
              <a:buClr>
                <a:srgbClr val="C00000"/>
              </a:buClr>
              <a:buNone/>
            </a:pPr>
            <a:endParaRPr lang="en-US" sz="1800" b="1" baseline="30000" dirty="0" smtClean="0"/>
          </a:p>
          <a:p>
            <a:pPr algn="just">
              <a:spcBef>
                <a:spcPts val="1200"/>
              </a:spcBef>
              <a:buClr>
                <a:srgbClr val="C00000"/>
              </a:buClr>
              <a:buNone/>
            </a:pPr>
            <a:endParaRPr lang="en-US" sz="1800" b="1" baseline="30000" dirty="0" smtClean="0"/>
          </a:p>
        </p:txBody>
      </p:sp>
      <p:sp>
        <p:nvSpPr>
          <p:cNvPr id="4" name="Segnaposto numero diapositiva 3"/>
          <p:cNvSpPr>
            <a:spLocks noGrp="1"/>
          </p:cNvSpPr>
          <p:nvPr>
            <p:ph type="sldNum" sz="quarter" idx="10"/>
          </p:nvPr>
        </p:nvSpPr>
        <p:spPr/>
        <p:txBody>
          <a:bodyPr/>
          <a:lstStyle/>
          <a:p>
            <a:pPr>
              <a:defRPr/>
            </a:pPr>
            <a:fld id="{F41124C1-6B5B-4AA9-A791-C5137598F3F0}" type="slidenum">
              <a:rPr lang="it-IT" smtClean="0"/>
              <a:pPr>
                <a:defRPr/>
              </a:pPr>
              <a:t>13</a:t>
            </a:fld>
            <a:endParaRPr lang="it-IT"/>
          </a:p>
        </p:txBody>
      </p:sp>
      <p:sp>
        <p:nvSpPr>
          <p:cNvPr id="5" name="CasellaDiTesto 4"/>
          <p:cNvSpPr txBox="1"/>
          <p:nvPr/>
        </p:nvSpPr>
        <p:spPr>
          <a:xfrm>
            <a:off x="785786" y="1272589"/>
            <a:ext cx="7313466" cy="584775"/>
          </a:xfrm>
          <a:prstGeom prst="rect">
            <a:avLst/>
          </a:prstGeom>
          <a:noFill/>
        </p:spPr>
        <p:txBody>
          <a:bodyPr wrap="square" rtlCol="0">
            <a:spAutoFit/>
          </a:bodyPr>
          <a:lstStyle/>
          <a:p>
            <a:pPr algn="ctr"/>
            <a:r>
              <a:rPr lang="en-US" sz="3200" b="1" u="none" dirty="0" smtClean="0"/>
              <a:t>Historical data analysis</a:t>
            </a:r>
          </a:p>
        </p:txBody>
      </p:sp>
    </p:spTree>
    <p:extLst>
      <p:ext uri="{BB962C8B-B14F-4D97-AF65-F5344CB8AC3E}">
        <p14:creationId xmlns:p14="http://schemas.microsoft.com/office/powerpoint/2010/main" xmlns="" val="12060705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79512" y="1906489"/>
            <a:ext cx="8640960" cy="4216539"/>
          </a:xfrm>
        </p:spPr>
        <p:txBody>
          <a:bodyPr>
            <a:spAutoFit/>
          </a:bodyPr>
          <a:lstStyle/>
          <a:p>
            <a:pPr algn="just">
              <a:spcBef>
                <a:spcPts val="1200"/>
              </a:spcBef>
              <a:buClr>
                <a:srgbClr val="C00000"/>
              </a:buClr>
              <a:buNone/>
            </a:pPr>
            <a:r>
              <a:rPr lang="en-US" sz="1800" b="1" baseline="30000" dirty="0" smtClean="0"/>
              <a:t>Models for assessing the human impact on water resources may be classified between:</a:t>
            </a:r>
          </a:p>
          <a:p>
            <a:pPr algn="just">
              <a:spcBef>
                <a:spcPts val="1200"/>
              </a:spcBef>
              <a:buClr>
                <a:srgbClr val="C00000"/>
              </a:buClr>
            </a:pPr>
            <a:r>
              <a:rPr lang="en-US" sz="1800" b="1" baseline="30000" dirty="0" smtClean="0"/>
              <a:t>Methods representing the human impact as an external forcing.</a:t>
            </a:r>
          </a:p>
          <a:p>
            <a:pPr algn="just">
              <a:spcBef>
                <a:spcPts val="1200"/>
              </a:spcBef>
              <a:buClr>
                <a:srgbClr val="C00000"/>
              </a:buClr>
            </a:pPr>
            <a:r>
              <a:rPr lang="en-US" sz="1800" b="1" baseline="30000" dirty="0" smtClean="0"/>
              <a:t>Methods embedding humans as an inherent component of the hydrological cycle.</a:t>
            </a:r>
          </a:p>
          <a:p>
            <a:pPr marL="0" indent="0" algn="just">
              <a:spcBef>
                <a:spcPts val="1200"/>
              </a:spcBef>
              <a:buClr>
                <a:srgbClr val="C00000"/>
              </a:buClr>
              <a:buNone/>
            </a:pPr>
            <a:r>
              <a:rPr lang="en-US" sz="1800" b="1" baseline="30000" dirty="0" smtClean="0"/>
              <a:t>Methods representing the human impact as an external forcing are based on the study of pristine hydrological</a:t>
            </a:r>
            <a:r>
              <a:rPr lang="en-US" sz="1800" b="1" dirty="0" smtClean="0"/>
              <a:t> </a:t>
            </a:r>
            <a:r>
              <a:rPr lang="en-US" sz="1800" b="1" baseline="30000" dirty="0" smtClean="0"/>
              <a:t>systems to obtain an estimate of the desired design variable in absence of human impact.</a:t>
            </a:r>
          </a:p>
          <a:p>
            <a:pPr marL="0" indent="0" algn="just">
              <a:spcBef>
                <a:spcPts val="1200"/>
              </a:spcBef>
              <a:buClr>
                <a:srgbClr val="C00000"/>
              </a:buClr>
              <a:buNone/>
            </a:pPr>
            <a:r>
              <a:rPr lang="en-US" sz="1800" b="1" baseline="30000" dirty="0" smtClean="0"/>
              <a:t>Humans are then </a:t>
            </a:r>
            <a:r>
              <a:rPr lang="en-US" sz="1800" b="1" baseline="30000" dirty="0" err="1" smtClean="0"/>
              <a:t>modelled</a:t>
            </a:r>
            <a:r>
              <a:rPr lang="en-US" sz="1800" b="1" baseline="30000" dirty="0" smtClean="0"/>
              <a:t> through a separate approach, therefore determining a correction of the design variable to take human impact into account.</a:t>
            </a:r>
          </a:p>
          <a:p>
            <a:pPr marL="0" indent="0" algn="just">
              <a:spcBef>
                <a:spcPts val="1200"/>
              </a:spcBef>
              <a:buClr>
                <a:srgbClr val="C00000"/>
              </a:buClr>
              <a:buNone/>
            </a:pPr>
            <a:r>
              <a:rPr lang="en-US" sz="1800" b="1" baseline="30000" dirty="0" smtClean="0"/>
              <a:t>Representing the human impact as an external forcing is a simple solution that in many cases captures the relevant behaviors of the integrated human-water system. It has been used in most of the practical applications.</a:t>
            </a:r>
          </a:p>
          <a:p>
            <a:pPr marL="0" indent="0" algn="just">
              <a:spcBef>
                <a:spcPts val="1200"/>
              </a:spcBef>
              <a:buClr>
                <a:srgbClr val="C00000"/>
              </a:buClr>
              <a:buNone/>
            </a:pPr>
            <a:r>
              <a:rPr lang="en-US" sz="1800" b="1" baseline="30000" dirty="0" smtClean="0"/>
              <a:t>Methods embedding humans an </a:t>
            </a:r>
            <a:r>
              <a:rPr lang="en-US" sz="1800" b="1" baseline="30000" dirty="0" err="1" smtClean="0"/>
              <a:t>an</a:t>
            </a:r>
            <a:r>
              <a:rPr lang="en-US" sz="1800" b="1" baseline="30000" dirty="0" smtClean="0"/>
              <a:t> inherent component of the hydrological cycle are based on the integration of the human dynamics into the models leading to the estimation of the design variables. Such embedding generally leads to an increased number of model parameters and therefore to an increased estimation variance, but allows for a possible integration of any interaction between water and </a:t>
            </a:r>
            <a:r>
              <a:rPr lang="en-US" sz="1800" b="1" baseline="30000" dirty="0" err="1" smtClean="0"/>
              <a:t>humansying</a:t>
            </a:r>
            <a:r>
              <a:rPr lang="en-US" sz="1800" b="1" baseline="30000" dirty="0" smtClean="0"/>
              <a:t> the representation of the hydrological cycle depending on human impact.</a:t>
            </a:r>
          </a:p>
          <a:p>
            <a:pPr marL="0" indent="0" algn="just">
              <a:spcBef>
                <a:spcPts val="1200"/>
              </a:spcBef>
              <a:buClr>
                <a:srgbClr val="C00000"/>
              </a:buClr>
              <a:buNone/>
            </a:pPr>
            <a:r>
              <a:rPr lang="en-US" sz="1800" b="1" baseline="30000" dirty="0" smtClean="0"/>
              <a:t>A relevant question is how to represent the human system, which is very complex by its nature. As for the case of hydrological models, one may decide to adopt a deterministic versus a stochastic approach. </a:t>
            </a:r>
          </a:p>
        </p:txBody>
      </p:sp>
      <p:sp>
        <p:nvSpPr>
          <p:cNvPr id="4" name="Segnaposto numero diapositiva 3"/>
          <p:cNvSpPr>
            <a:spLocks noGrp="1"/>
          </p:cNvSpPr>
          <p:nvPr>
            <p:ph type="sldNum" sz="quarter" idx="10"/>
          </p:nvPr>
        </p:nvSpPr>
        <p:spPr/>
        <p:txBody>
          <a:bodyPr/>
          <a:lstStyle/>
          <a:p>
            <a:pPr>
              <a:defRPr/>
            </a:pPr>
            <a:fld id="{F41124C1-6B5B-4AA9-A791-C5137598F3F0}" type="slidenum">
              <a:rPr lang="it-IT" smtClean="0"/>
              <a:pPr>
                <a:defRPr/>
              </a:pPr>
              <a:t>14</a:t>
            </a:fld>
            <a:endParaRPr lang="it-IT"/>
          </a:p>
        </p:txBody>
      </p:sp>
      <p:sp>
        <p:nvSpPr>
          <p:cNvPr id="5" name="CasellaDiTesto 4"/>
          <p:cNvSpPr txBox="1"/>
          <p:nvPr/>
        </p:nvSpPr>
        <p:spPr>
          <a:xfrm>
            <a:off x="785786" y="1272589"/>
            <a:ext cx="7313466" cy="584775"/>
          </a:xfrm>
          <a:prstGeom prst="rect">
            <a:avLst/>
          </a:prstGeom>
          <a:noFill/>
        </p:spPr>
        <p:txBody>
          <a:bodyPr wrap="square" rtlCol="0">
            <a:spAutoFit/>
          </a:bodyPr>
          <a:lstStyle/>
          <a:p>
            <a:pPr algn="ctr"/>
            <a:r>
              <a:rPr lang="en-US" sz="3200" b="1" u="none" dirty="0" smtClean="0"/>
              <a:t>Modeling</a:t>
            </a:r>
          </a:p>
        </p:txBody>
      </p:sp>
    </p:spTree>
    <p:extLst>
      <p:ext uri="{BB962C8B-B14F-4D97-AF65-F5344CB8AC3E}">
        <p14:creationId xmlns:p14="http://schemas.microsoft.com/office/powerpoint/2010/main" xmlns="" val="12060705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79512" y="1857364"/>
            <a:ext cx="8640960" cy="1908215"/>
          </a:xfrm>
        </p:spPr>
        <p:txBody>
          <a:bodyPr>
            <a:spAutoFit/>
          </a:bodyPr>
          <a:lstStyle/>
          <a:p>
            <a:pPr algn="just">
              <a:spcBef>
                <a:spcPts val="1200"/>
              </a:spcBef>
              <a:buClr>
                <a:srgbClr val="C00000"/>
              </a:buClr>
            </a:pPr>
            <a:r>
              <a:rPr lang="en-US" sz="1800" b="1" baseline="30000" dirty="0" smtClean="0"/>
              <a:t>Scenarios are projections of the future and the possible ways a system might develop. Scenarios help focus thinking on the most important factors driving change in any particular field. Scenarios are not predictions. They are conceived to help one to explore different ways the future might unfold. They are typically finalized to policy making.</a:t>
            </a:r>
          </a:p>
          <a:p>
            <a:pPr algn="just">
              <a:spcBef>
                <a:spcPts val="1200"/>
              </a:spcBef>
              <a:buClr>
                <a:srgbClr val="C00000"/>
              </a:buClr>
            </a:pPr>
            <a:r>
              <a:rPr lang="en-US" sz="1800" b="1" baseline="30000" dirty="0" smtClean="0"/>
              <a:t>Future scenarios may be derived through extrapolation in the future of the same method that has been used for human impact assessment. If historical analysis was used and a trend line was estimated, extrapolating the same line into the future may allow one to derive future scenarios. If modeling was used, the same model forced by future </a:t>
            </a:r>
            <a:r>
              <a:rPr lang="en-US" sz="1800" b="1" baseline="30000" dirty="0" smtClean="0"/>
              <a:t>effects can </a:t>
            </a:r>
            <a:r>
              <a:rPr lang="en-US" sz="1800" b="1" baseline="30000" dirty="0" smtClean="0"/>
              <a:t>be applied to elaborate projections. This is the method that is typically applied to derive future climate scenarios. </a:t>
            </a:r>
          </a:p>
        </p:txBody>
      </p:sp>
      <p:sp>
        <p:nvSpPr>
          <p:cNvPr id="4" name="Segnaposto numero diapositiva 3"/>
          <p:cNvSpPr>
            <a:spLocks noGrp="1"/>
          </p:cNvSpPr>
          <p:nvPr>
            <p:ph type="sldNum" sz="quarter" idx="10"/>
          </p:nvPr>
        </p:nvSpPr>
        <p:spPr/>
        <p:txBody>
          <a:bodyPr/>
          <a:lstStyle/>
          <a:p>
            <a:pPr>
              <a:defRPr/>
            </a:pPr>
            <a:fld id="{F41124C1-6B5B-4AA9-A791-C5137598F3F0}" type="slidenum">
              <a:rPr lang="it-IT" smtClean="0"/>
              <a:pPr>
                <a:defRPr/>
              </a:pPr>
              <a:t>15</a:t>
            </a:fld>
            <a:endParaRPr lang="it-IT"/>
          </a:p>
        </p:txBody>
      </p:sp>
      <p:sp>
        <p:nvSpPr>
          <p:cNvPr id="5" name="CasellaDiTesto 4"/>
          <p:cNvSpPr txBox="1"/>
          <p:nvPr/>
        </p:nvSpPr>
        <p:spPr>
          <a:xfrm>
            <a:off x="785786" y="1214422"/>
            <a:ext cx="7313466" cy="584775"/>
          </a:xfrm>
          <a:prstGeom prst="rect">
            <a:avLst/>
          </a:prstGeom>
          <a:noFill/>
        </p:spPr>
        <p:txBody>
          <a:bodyPr wrap="square" rtlCol="0">
            <a:spAutoFit/>
          </a:bodyPr>
          <a:lstStyle/>
          <a:p>
            <a:pPr algn="ctr"/>
            <a:r>
              <a:rPr lang="en-US" sz="3200" b="1" u="none" dirty="0" smtClean="0"/>
              <a:t>Future scenarios</a:t>
            </a:r>
          </a:p>
        </p:txBody>
      </p:sp>
      <p:sp>
        <p:nvSpPr>
          <p:cNvPr id="6" name="Segnaposto contenuto 2"/>
          <p:cNvSpPr txBox="1">
            <a:spLocks/>
          </p:cNvSpPr>
          <p:nvPr/>
        </p:nvSpPr>
        <p:spPr>
          <a:xfrm>
            <a:off x="179220" y="4420090"/>
            <a:ext cx="8640960" cy="1723549"/>
          </a:xfrm>
          <a:prstGeom prst="rect">
            <a:avLst/>
          </a:prstGeom>
        </p:spPr>
        <p:txBody>
          <a:bodyPr>
            <a:spAutoFit/>
          </a:bodyPr>
          <a:lstStyle/>
          <a:p>
            <a:pPr marL="342900" lvl="0" indent="-342900" algn="just" eaLnBrk="0" hangingPunct="0">
              <a:spcBef>
                <a:spcPts val="1200"/>
              </a:spcBef>
              <a:buClr>
                <a:srgbClr val="C00000"/>
              </a:buClr>
              <a:buFontTx/>
              <a:buChar char="•"/>
            </a:pPr>
            <a:r>
              <a:rPr lang="en-US" b="1" u="none" kern="0" baseline="30000" dirty="0" smtClean="0">
                <a:latin typeface="+mn-lt"/>
              </a:rPr>
              <a:t>Uncertainty assessment for human impact is a challenging task. Human impact is uncertain by its inherent nature and assessing such uncertainty requires, in turn, a refined understanding of human impact, which is difficult to capture by definition.</a:t>
            </a:r>
          </a:p>
          <a:p>
            <a:pPr marL="342900" lvl="0" indent="-342900" algn="just" eaLnBrk="0" hangingPunct="0">
              <a:spcBef>
                <a:spcPts val="1200"/>
              </a:spcBef>
              <a:buClr>
                <a:srgbClr val="C00000"/>
              </a:buClr>
              <a:buFontTx/>
              <a:buChar char="•"/>
            </a:pPr>
            <a:r>
              <a:rPr lang="en-US" b="1" u="none" kern="0" baseline="30000" dirty="0" smtClean="0">
                <a:latin typeface="+mn-lt"/>
              </a:rPr>
              <a:t>Uncertainty assessment should lead to defining confidence for future scenarios. The proper method to be used depends on the approach that has been adopted for assessing impact and developing the projections. Proper assumptions are needed to make sure that uncertainty is well represented, and testing should be carried out to ensure that models are reliable. If historical analysis is used one may apply statistical methods and statistical testing for uncertainty assessment. We do not provide more details here.</a:t>
            </a:r>
            <a:endParaRPr kumimoji="0" lang="en-US" sz="1800" b="1" i="0" u="none" strike="noStrike" kern="0" cap="none" spc="0" normalizeH="0" baseline="30000" noProof="0" dirty="0" smtClean="0">
              <a:ln>
                <a:noFill/>
              </a:ln>
              <a:solidFill>
                <a:schemeClr val="tx1"/>
              </a:solidFill>
              <a:effectLst/>
              <a:uLnTx/>
              <a:uFillTx/>
              <a:latin typeface="+mn-lt"/>
              <a:ea typeface="+mn-ea"/>
              <a:cs typeface="+mn-cs"/>
            </a:endParaRPr>
          </a:p>
        </p:txBody>
      </p:sp>
      <p:sp>
        <p:nvSpPr>
          <p:cNvPr id="7" name="CasellaDiTesto 6"/>
          <p:cNvSpPr txBox="1"/>
          <p:nvPr/>
        </p:nvSpPr>
        <p:spPr>
          <a:xfrm>
            <a:off x="785494" y="3786190"/>
            <a:ext cx="7313466" cy="584775"/>
          </a:xfrm>
          <a:prstGeom prst="rect">
            <a:avLst/>
          </a:prstGeom>
          <a:noFill/>
        </p:spPr>
        <p:txBody>
          <a:bodyPr wrap="square" rtlCol="0">
            <a:spAutoFit/>
          </a:bodyPr>
          <a:lstStyle/>
          <a:p>
            <a:pPr algn="ctr"/>
            <a:r>
              <a:rPr lang="en-US" sz="3200" b="1" u="none" dirty="0" smtClean="0"/>
              <a:t>Uncertainty assessment</a:t>
            </a:r>
          </a:p>
        </p:txBody>
      </p:sp>
    </p:spTree>
    <p:extLst>
      <p:ext uri="{BB962C8B-B14F-4D97-AF65-F5344CB8AC3E}">
        <p14:creationId xmlns:p14="http://schemas.microsoft.com/office/powerpoint/2010/main" xmlns="" val="12060705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0"/>
          </p:nvPr>
        </p:nvSpPr>
        <p:spPr/>
        <p:txBody>
          <a:bodyPr/>
          <a:lstStyle/>
          <a:p>
            <a:pPr>
              <a:defRPr/>
            </a:pPr>
            <a:fld id="{F41124C1-6B5B-4AA9-A791-C5137598F3F0}" type="slidenum">
              <a:rPr lang="it-IT" smtClean="0"/>
              <a:pPr>
                <a:defRPr/>
              </a:pPr>
              <a:t>2</a:t>
            </a:fld>
            <a:endParaRPr lang="it-IT"/>
          </a:p>
        </p:txBody>
      </p:sp>
      <p:sp>
        <p:nvSpPr>
          <p:cNvPr id="5" name="CasellaDiTesto 4"/>
          <p:cNvSpPr txBox="1"/>
          <p:nvPr/>
        </p:nvSpPr>
        <p:spPr>
          <a:xfrm>
            <a:off x="1187624" y="1260049"/>
            <a:ext cx="6912768" cy="584775"/>
          </a:xfrm>
          <a:prstGeom prst="rect">
            <a:avLst/>
          </a:prstGeom>
          <a:noFill/>
        </p:spPr>
        <p:txBody>
          <a:bodyPr wrap="square" rtlCol="0">
            <a:spAutoFit/>
          </a:bodyPr>
          <a:lstStyle/>
          <a:p>
            <a:pPr algn="ctr"/>
            <a:r>
              <a:rPr lang="it-IT" sz="3200" b="1" u="none" dirty="0" err="1" smtClean="0"/>
              <a:t>Human</a:t>
            </a:r>
            <a:r>
              <a:rPr lang="it-IT" sz="3200" b="1" u="none" dirty="0" smtClean="0"/>
              <a:t> impact</a:t>
            </a:r>
            <a:endParaRPr lang="it-IT" sz="3200" b="1" u="none" dirty="0"/>
          </a:p>
        </p:txBody>
      </p:sp>
      <p:pic>
        <p:nvPicPr>
          <p:cNvPr id="25601" name="Picture 1"/>
          <p:cNvPicPr>
            <a:picLocks noChangeAspect="1" noChangeArrowheads="1"/>
          </p:cNvPicPr>
          <p:nvPr/>
        </p:nvPicPr>
        <p:blipFill>
          <a:blip r:embed="rId2" cstate="print"/>
          <a:srcRect/>
          <a:stretch>
            <a:fillRect/>
          </a:stretch>
        </p:blipFill>
        <p:spPr bwMode="auto">
          <a:xfrm>
            <a:off x="2335184" y="1785926"/>
            <a:ext cx="4308518" cy="4608518"/>
          </a:xfrm>
          <a:prstGeom prst="rect">
            <a:avLst/>
          </a:prstGeom>
          <a:noFill/>
          <a:ln w="9525">
            <a:noFill/>
            <a:miter lim="800000"/>
            <a:headEnd/>
            <a:tailEnd/>
          </a:ln>
          <a:effectLst/>
        </p:spPr>
      </p:pic>
    </p:spTree>
    <p:extLst>
      <p:ext uri="{BB962C8B-B14F-4D97-AF65-F5344CB8AC3E}">
        <p14:creationId xmlns:p14="http://schemas.microsoft.com/office/powerpoint/2010/main" xmlns="" val="12060705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79512" y="2132856"/>
            <a:ext cx="8640960" cy="4031873"/>
          </a:xfrm>
        </p:spPr>
        <p:txBody>
          <a:bodyPr>
            <a:spAutoFit/>
          </a:bodyPr>
          <a:lstStyle/>
          <a:p>
            <a:pPr algn="just">
              <a:spcBef>
                <a:spcPts val="1200"/>
              </a:spcBef>
              <a:buClr>
                <a:srgbClr val="C00000"/>
              </a:buClr>
              <a:buFont typeface="Wingdings" panose="05000000000000000000" pitchFamily="2" charset="2"/>
              <a:buChar char="§"/>
            </a:pPr>
            <a:r>
              <a:rPr lang="en-US" sz="1800" b="1" dirty="0" smtClean="0"/>
              <a:t>The human impact is an essential determinant of hydrological </a:t>
            </a:r>
            <a:r>
              <a:rPr lang="en-US" sz="1800" b="1" dirty="0" err="1" smtClean="0"/>
              <a:t>behaviours</a:t>
            </a:r>
            <a:r>
              <a:rPr lang="en-US" sz="1800" b="1" dirty="0" smtClean="0"/>
              <a:t> in most of the </a:t>
            </a:r>
            <a:r>
              <a:rPr lang="en-US" sz="1800" b="1" dirty="0" err="1" smtClean="0"/>
              <a:t>societally</a:t>
            </a:r>
            <a:r>
              <a:rPr lang="en-US" sz="1800" b="1" dirty="0" smtClean="0"/>
              <a:t> relevant catchments all over the world. </a:t>
            </a:r>
          </a:p>
          <a:p>
            <a:pPr algn="just">
              <a:spcBef>
                <a:spcPts val="1200"/>
              </a:spcBef>
              <a:buClr>
                <a:srgbClr val="C00000"/>
              </a:buClr>
              <a:buFont typeface="Wingdings" panose="05000000000000000000" pitchFamily="2" charset="2"/>
              <a:buChar char="§"/>
            </a:pPr>
            <a:r>
              <a:rPr lang="en-US" sz="1800" b="1" dirty="0" smtClean="0"/>
              <a:t>Human impact is playing a significant role on fresh water resources and in some regions is actually conditioning water resources availability.</a:t>
            </a:r>
          </a:p>
          <a:p>
            <a:pPr algn="just">
              <a:spcBef>
                <a:spcPts val="1200"/>
              </a:spcBef>
              <a:buClr>
                <a:srgbClr val="C00000"/>
              </a:buClr>
              <a:buFont typeface="Wingdings" panose="05000000000000000000" pitchFamily="2" charset="2"/>
              <a:buChar char="§"/>
            </a:pPr>
            <a:r>
              <a:rPr lang="en-US" sz="1800" b="1" dirty="0" smtClean="0"/>
              <a:t>Experience suggests that human impact assessment is an essential prerequisite to ensure the sustainable design of water resources systems.</a:t>
            </a:r>
          </a:p>
          <a:p>
            <a:pPr algn="just">
              <a:spcBef>
                <a:spcPts val="1200"/>
              </a:spcBef>
              <a:buClr>
                <a:srgbClr val="C00000"/>
              </a:buClr>
              <a:buFont typeface="Wingdings" panose="05000000000000000000" pitchFamily="2" charset="2"/>
              <a:buChar char="§"/>
            </a:pPr>
            <a:r>
              <a:rPr lang="en-US" sz="1800" b="1" dirty="0" smtClean="0"/>
              <a:t>There is the widespread perception that the whole globe is significantly suffering from human impact. Actually, most of the globe surface is not significantly human impacted.</a:t>
            </a:r>
          </a:p>
          <a:p>
            <a:pPr algn="just">
              <a:spcBef>
                <a:spcPts val="1200"/>
              </a:spcBef>
              <a:buClr>
                <a:srgbClr val="C00000"/>
              </a:buClr>
              <a:buFont typeface="Wingdings" panose="05000000000000000000" pitchFamily="2" charset="2"/>
              <a:buChar char="§"/>
            </a:pPr>
            <a:r>
              <a:rPr lang="en-US" sz="1800" b="1" dirty="0" smtClean="0"/>
              <a:t>However, the most important catchments for society are typically those where humans live and exploit resources and these are of course human impacted, to a different extent.</a:t>
            </a:r>
            <a:endParaRPr lang="it-IT" sz="1800" b="1" dirty="0" smtClean="0"/>
          </a:p>
        </p:txBody>
      </p:sp>
      <p:sp>
        <p:nvSpPr>
          <p:cNvPr id="4" name="Segnaposto numero diapositiva 3"/>
          <p:cNvSpPr>
            <a:spLocks noGrp="1"/>
          </p:cNvSpPr>
          <p:nvPr>
            <p:ph type="sldNum" sz="quarter" idx="10"/>
          </p:nvPr>
        </p:nvSpPr>
        <p:spPr/>
        <p:txBody>
          <a:bodyPr/>
          <a:lstStyle/>
          <a:p>
            <a:pPr>
              <a:defRPr/>
            </a:pPr>
            <a:fld id="{F41124C1-6B5B-4AA9-A791-C5137598F3F0}" type="slidenum">
              <a:rPr lang="it-IT" smtClean="0"/>
              <a:pPr>
                <a:defRPr/>
              </a:pPr>
              <a:t>3</a:t>
            </a:fld>
            <a:endParaRPr lang="it-IT"/>
          </a:p>
        </p:txBody>
      </p:sp>
      <p:sp>
        <p:nvSpPr>
          <p:cNvPr id="5" name="CasellaDiTesto 4"/>
          <p:cNvSpPr txBox="1"/>
          <p:nvPr/>
        </p:nvSpPr>
        <p:spPr>
          <a:xfrm>
            <a:off x="1187624" y="1260049"/>
            <a:ext cx="6912768" cy="584775"/>
          </a:xfrm>
          <a:prstGeom prst="rect">
            <a:avLst/>
          </a:prstGeom>
          <a:noFill/>
        </p:spPr>
        <p:txBody>
          <a:bodyPr wrap="square" rtlCol="0">
            <a:spAutoFit/>
          </a:bodyPr>
          <a:lstStyle/>
          <a:p>
            <a:pPr algn="ctr"/>
            <a:r>
              <a:rPr lang="it-IT" sz="3200" b="1" u="none" dirty="0" err="1" smtClean="0"/>
              <a:t>Human</a:t>
            </a:r>
            <a:r>
              <a:rPr lang="it-IT" sz="3200" b="1" u="none" dirty="0" smtClean="0"/>
              <a:t> impact</a:t>
            </a:r>
            <a:endParaRPr lang="it-IT" sz="3200" b="1" u="none" dirty="0"/>
          </a:p>
        </p:txBody>
      </p:sp>
    </p:spTree>
    <p:extLst>
      <p:ext uri="{BB962C8B-B14F-4D97-AF65-F5344CB8AC3E}">
        <p14:creationId xmlns:p14="http://schemas.microsoft.com/office/powerpoint/2010/main" xmlns="" val="12060705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79512" y="2185468"/>
            <a:ext cx="8640960" cy="3600986"/>
          </a:xfrm>
        </p:spPr>
        <p:txBody>
          <a:bodyPr>
            <a:spAutoFit/>
          </a:bodyPr>
          <a:lstStyle/>
          <a:p>
            <a:pPr algn="just">
              <a:spcBef>
                <a:spcPts val="1200"/>
              </a:spcBef>
              <a:buClr>
                <a:srgbClr val="C00000"/>
              </a:buClr>
              <a:buFont typeface="Wingdings" panose="05000000000000000000" pitchFamily="2" charset="2"/>
              <a:buChar char="§"/>
            </a:pPr>
            <a:r>
              <a:rPr lang="en-US" sz="1800" b="1" dirty="0" smtClean="0"/>
              <a:t>There is the general perception that the human impact always induces negative consequences.</a:t>
            </a:r>
          </a:p>
          <a:p>
            <a:pPr algn="just">
              <a:spcBef>
                <a:spcPts val="1200"/>
              </a:spcBef>
              <a:buClr>
                <a:srgbClr val="C00000"/>
              </a:buClr>
              <a:buFont typeface="Wingdings" panose="05000000000000000000" pitchFamily="2" charset="2"/>
              <a:buChar char="§"/>
            </a:pPr>
            <a:r>
              <a:rPr lang="en-US" sz="1800" b="1" dirty="0" smtClean="0"/>
              <a:t>The opposite actually happens: most of the consequences of the human impact are positive, as humans make an effort to shape the environment to meet their needs.</a:t>
            </a:r>
          </a:p>
          <a:p>
            <a:pPr algn="just">
              <a:spcBef>
                <a:spcPts val="1200"/>
              </a:spcBef>
              <a:buClr>
                <a:srgbClr val="C00000"/>
              </a:buClr>
              <a:buFont typeface="Wingdings" panose="05000000000000000000" pitchFamily="2" charset="2"/>
              <a:buChar char="§"/>
            </a:pPr>
            <a:r>
              <a:rPr lang="en-US" sz="1800" b="1" dirty="0" smtClean="0"/>
              <a:t>However, there undoubtedly are negative consequences from the human impact. Unexpected consequences are concerning, especially those originated by non-linear effects that may give rise to the so-called tipping points.</a:t>
            </a:r>
          </a:p>
          <a:p>
            <a:pPr algn="just">
              <a:spcBef>
                <a:spcPts val="1200"/>
              </a:spcBef>
              <a:buClr>
                <a:srgbClr val="C00000"/>
              </a:buClr>
              <a:buFont typeface="Wingdings" panose="05000000000000000000" pitchFamily="2" charset="2"/>
              <a:buChar char="§"/>
            </a:pPr>
            <a:r>
              <a:rPr lang="en-US" sz="1800" b="1" dirty="0" smtClean="0"/>
              <a:t>Assessing human impact is assuming a critical role in the design of water resources systems. </a:t>
            </a:r>
          </a:p>
        </p:txBody>
      </p:sp>
      <p:sp>
        <p:nvSpPr>
          <p:cNvPr id="4" name="Segnaposto numero diapositiva 3"/>
          <p:cNvSpPr>
            <a:spLocks noGrp="1"/>
          </p:cNvSpPr>
          <p:nvPr>
            <p:ph type="sldNum" sz="quarter" idx="10"/>
          </p:nvPr>
        </p:nvSpPr>
        <p:spPr/>
        <p:txBody>
          <a:bodyPr/>
          <a:lstStyle/>
          <a:p>
            <a:pPr>
              <a:defRPr/>
            </a:pPr>
            <a:fld id="{F41124C1-6B5B-4AA9-A791-C5137598F3F0}" type="slidenum">
              <a:rPr lang="it-IT" smtClean="0"/>
              <a:pPr>
                <a:defRPr/>
              </a:pPr>
              <a:t>4</a:t>
            </a:fld>
            <a:endParaRPr lang="it-IT"/>
          </a:p>
        </p:txBody>
      </p:sp>
      <p:sp>
        <p:nvSpPr>
          <p:cNvPr id="5" name="CasellaDiTesto 4"/>
          <p:cNvSpPr txBox="1"/>
          <p:nvPr/>
        </p:nvSpPr>
        <p:spPr>
          <a:xfrm>
            <a:off x="1187624" y="1260049"/>
            <a:ext cx="6912768" cy="584775"/>
          </a:xfrm>
          <a:prstGeom prst="rect">
            <a:avLst/>
          </a:prstGeom>
          <a:noFill/>
        </p:spPr>
        <p:txBody>
          <a:bodyPr wrap="square" rtlCol="0">
            <a:spAutoFit/>
          </a:bodyPr>
          <a:lstStyle/>
          <a:p>
            <a:pPr algn="ctr"/>
            <a:r>
              <a:rPr lang="it-IT" sz="3200" b="1" u="none" dirty="0" smtClean="0"/>
              <a:t>The </a:t>
            </a:r>
            <a:r>
              <a:rPr lang="it-IT" sz="3200" b="1" u="none" dirty="0" err="1" smtClean="0"/>
              <a:t>critical</a:t>
            </a:r>
            <a:r>
              <a:rPr lang="it-IT" sz="3200" b="1" u="none" dirty="0" smtClean="0"/>
              <a:t> </a:t>
            </a:r>
            <a:r>
              <a:rPr lang="it-IT" sz="3200" b="1" u="none" dirty="0" err="1" smtClean="0"/>
              <a:t>role</a:t>
            </a:r>
            <a:r>
              <a:rPr lang="it-IT" sz="3200" b="1" u="none" dirty="0" smtClean="0"/>
              <a:t> </a:t>
            </a:r>
            <a:r>
              <a:rPr lang="it-IT" sz="3200" b="1" u="none" dirty="0" err="1" smtClean="0"/>
              <a:t>of</a:t>
            </a:r>
            <a:r>
              <a:rPr lang="it-IT" sz="3200" b="1" u="none" dirty="0" smtClean="0"/>
              <a:t> </a:t>
            </a:r>
            <a:r>
              <a:rPr lang="it-IT" sz="3200" b="1" u="none" dirty="0" err="1" smtClean="0"/>
              <a:t>human</a:t>
            </a:r>
            <a:r>
              <a:rPr lang="it-IT" sz="3200" b="1" u="none" dirty="0" smtClean="0"/>
              <a:t> impact</a:t>
            </a:r>
            <a:endParaRPr lang="it-IT" sz="3200" b="1" u="none" dirty="0"/>
          </a:p>
        </p:txBody>
      </p:sp>
    </p:spTree>
    <p:extLst>
      <p:ext uri="{BB962C8B-B14F-4D97-AF65-F5344CB8AC3E}">
        <p14:creationId xmlns:p14="http://schemas.microsoft.com/office/powerpoint/2010/main" xmlns="" val="12060705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0"/>
          </p:nvPr>
        </p:nvSpPr>
        <p:spPr/>
        <p:txBody>
          <a:bodyPr/>
          <a:lstStyle/>
          <a:p>
            <a:pPr>
              <a:defRPr/>
            </a:pPr>
            <a:fld id="{F41124C1-6B5B-4AA9-A791-C5137598F3F0}" type="slidenum">
              <a:rPr lang="it-IT" smtClean="0"/>
              <a:pPr>
                <a:defRPr/>
              </a:pPr>
              <a:t>5</a:t>
            </a:fld>
            <a:endParaRPr lang="it-IT"/>
          </a:p>
        </p:txBody>
      </p:sp>
      <p:sp>
        <p:nvSpPr>
          <p:cNvPr id="5" name="CasellaDiTesto 4"/>
          <p:cNvSpPr txBox="1"/>
          <p:nvPr/>
        </p:nvSpPr>
        <p:spPr>
          <a:xfrm>
            <a:off x="1187624" y="1260049"/>
            <a:ext cx="6912768" cy="584775"/>
          </a:xfrm>
          <a:prstGeom prst="rect">
            <a:avLst/>
          </a:prstGeom>
          <a:noFill/>
        </p:spPr>
        <p:txBody>
          <a:bodyPr wrap="square" rtlCol="0">
            <a:spAutoFit/>
          </a:bodyPr>
          <a:lstStyle/>
          <a:p>
            <a:pPr algn="ctr"/>
            <a:r>
              <a:rPr lang="it-IT" sz="3200" b="1" u="none" dirty="0" smtClean="0"/>
              <a:t>The </a:t>
            </a:r>
            <a:r>
              <a:rPr lang="it-IT" sz="3200" b="1" u="none" dirty="0" err="1" smtClean="0"/>
              <a:t>critical</a:t>
            </a:r>
            <a:r>
              <a:rPr lang="it-IT" sz="3200" b="1" u="none" dirty="0" smtClean="0"/>
              <a:t> </a:t>
            </a:r>
            <a:r>
              <a:rPr lang="it-IT" sz="3200" b="1" u="none" dirty="0" err="1" smtClean="0"/>
              <a:t>role</a:t>
            </a:r>
            <a:r>
              <a:rPr lang="it-IT" sz="3200" b="1" u="none" dirty="0" smtClean="0"/>
              <a:t> </a:t>
            </a:r>
            <a:r>
              <a:rPr lang="it-IT" sz="3200" b="1" u="none" dirty="0" err="1" smtClean="0"/>
              <a:t>of</a:t>
            </a:r>
            <a:r>
              <a:rPr lang="it-IT" sz="3200" b="1" u="none" dirty="0" smtClean="0"/>
              <a:t> </a:t>
            </a:r>
            <a:r>
              <a:rPr lang="it-IT" sz="3200" b="1" u="none" dirty="0" err="1" smtClean="0"/>
              <a:t>human</a:t>
            </a:r>
            <a:r>
              <a:rPr lang="it-IT" sz="3200" b="1" u="none" dirty="0" smtClean="0"/>
              <a:t> impact</a:t>
            </a:r>
            <a:endParaRPr lang="it-IT" sz="3200" b="1" u="none" dirty="0"/>
          </a:p>
        </p:txBody>
      </p:sp>
      <p:pic>
        <p:nvPicPr>
          <p:cNvPr id="7" name="Segnaposto contenuto 6" descr="strecker.png"/>
          <p:cNvPicPr>
            <a:picLocks noGrp="1" noChangeAspect="1"/>
          </p:cNvPicPr>
          <p:nvPr>
            <p:ph idx="1"/>
          </p:nvPr>
        </p:nvPicPr>
        <p:blipFill>
          <a:blip r:embed="rId2" cstate="print"/>
          <a:stretch>
            <a:fillRect/>
          </a:stretch>
        </p:blipFill>
        <p:spPr>
          <a:xfrm>
            <a:off x="953489" y="1844824"/>
            <a:ext cx="7237022" cy="4525963"/>
          </a:xfrm>
        </p:spPr>
      </p:pic>
    </p:spTree>
    <p:extLst>
      <p:ext uri="{BB962C8B-B14F-4D97-AF65-F5344CB8AC3E}">
        <p14:creationId xmlns:p14="http://schemas.microsoft.com/office/powerpoint/2010/main" xmlns="" val="12060705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79512" y="2714620"/>
            <a:ext cx="8640960" cy="2369880"/>
          </a:xfrm>
        </p:spPr>
        <p:txBody>
          <a:bodyPr>
            <a:spAutoFit/>
          </a:bodyPr>
          <a:lstStyle/>
          <a:p>
            <a:pPr algn="just">
              <a:spcBef>
                <a:spcPts val="1200"/>
              </a:spcBef>
              <a:buClr>
                <a:srgbClr val="C00000"/>
              </a:buClr>
              <a:buFont typeface="Wingdings" panose="05000000000000000000" pitchFamily="2" charset="2"/>
              <a:buChar char="§"/>
            </a:pPr>
            <a:r>
              <a:rPr lang="en-US" sz="1800" b="1" dirty="0" smtClean="0"/>
              <a:t>We propose that the assessment of human impact on water resources is carried out by following the steps below:</a:t>
            </a:r>
          </a:p>
          <a:p>
            <a:pPr algn="just">
              <a:spcBef>
                <a:spcPts val="1200"/>
              </a:spcBef>
              <a:buClr>
                <a:srgbClr val="C00000"/>
              </a:buClr>
              <a:buFont typeface="+mj-lt"/>
              <a:buAutoNum type="arabicPeriod"/>
            </a:pPr>
            <a:r>
              <a:rPr lang="en-US" sz="1800" b="1" dirty="0" smtClean="0"/>
              <a:t>Perceptional assessment of the </a:t>
            </a:r>
            <a:r>
              <a:rPr lang="en-US" sz="1800" b="1" dirty="0" smtClean="0"/>
              <a:t>effects </a:t>
            </a:r>
            <a:r>
              <a:rPr lang="en-US" sz="1800" b="1" dirty="0" smtClean="0"/>
              <a:t>of human impact and their priority;</a:t>
            </a:r>
          </a:p>
          <a:p>
            <a:pPr algn="just">
              <a:spcBef>
                <a:spcPts val="1200"/>
              </a:spcBef>
              <a:buClr>
                <a:srgbClr val="C00000"/>
              </a:buClr>
              <a:buFont typeface="+mj-lt"/>
              <a:buAutoNum type="arabicPeriod"/>
            </a:pPr>
            <a:r>
              <a:rPr lang="en-US" sz="1800" b="1" dirty="0" smtClean="0"/>
              <a:t>Identification of objective and robust methods for assessing the </a:t>
            </a:r>
            <a:r>
              <a:rPr lang="en-US" sz="1800" b="1" dirty="0" smtClean="0"/>
              <a:t>effects;</a:t>
            </a:r>
            <a:endParaRPr lang="en-US" sz="1800" b="1" dirty="0" smtClean="0"/>
          </a:p>
          <a:p>
            <a:pPr algn="just">
              <a:spcBef>
                <a:spcPts val="1200"/>
              </a:spcBef>
              <a:buClr>
                <a:srgbClr val="C00000"/>
              </a:buClr>
              <a:buFont typeface="+mj-lt"/>
              <a:buAutoNum type="arabicPeriod"/>
            </a:pPr>
            <a:r>
              <a:rPr lang="en-US" sz="1800" b="1" dirty="0" smtClean="0"/>
              <a:t>Development of future scenarios;</a:t>
            </a:r>
          </a:p>
          <a:p>
            <a:pPr algn="just">
              <a:spcBef>
                <a:spcPts val="1200"/>
              </a:spcBef>
              <a:buClr>
                <a:srgbClr val="C00000"/>
              </a:buClr>
              <a:buFont typeface="+mj-lt"/>
              <a:buAutoNum type="arabicPeriod"/>
            </a:pPr>
            <a:r>
              <a:rPr lang="en-US" sz="1800" b="1" dirty="0" smtClean="0"/>
              <a:t>Uncertainty assessment.</a:t>
            </a:r>
          </a:p>
        </p:txBody>
      </p:sp>
      <p:sp>
        <p:nvSpPr>
          <p:cNvPr id="4" name="Segnaposto numero diapositiva 3"/>
          <p:cNvSpPr>
            <a:spLocks noGrp="1"/>
          </p:cNvSpPr>
          <p:nvPr>
            <p:ph type="sldNum" sz="quarter" idx="10"/>
          </p:nvPr>
        </p:nvSpPr>
        <p:spPr/>
        <p:txBody>
          <a:bodyPr/>
          <a:lstStyle/>
          <a:p>
            <a:pPr>
              <a:defRPr/>
            </a:pPr>
            <a:fld id="{F41124C1-6B5B-4AA9-A791-C5137598F3F0}" type="slidenum">
              <a:rPr lang="it-IT" smtClean="0"/>
              <a:pPr>
                <a:defRPr/>
              </a:pPr>
              <a:t>6</a:t>
            </a:fld>
            <a:endParaRPr lang="it-IT"/>
          </a:p>
        </p:txBody>
      </p:sp>
      <p:sp>
        <p:nvSpPr>
          <p:cNvPr id="5" name="CasellaDiTesto 4"/>
          <p:cNvSpPr txBox="1"/>
          <p:nvPr/>
        </p:nvSpPr>
        <p:spPr>
          <a:xfrm>
            <a:off x="1187624" y="1260049"/>
            <a:ext cx="6912768" cy="1077218"/>
          </a:xfrm>
          <a:prstGeom prst="rect">
            <a:avLst/>
          </a:prstGeom>
          <a:noFill/>
        </p:spPr>
        <p:txBody>
          <a:bodyPr wrap="square" rtlCol="0">
            <a:spAutoFit/>
          </a:bodyPr>
          <a:lstStyle/>
          <a:p>
            <a:pPr algn="ctr"/>
            <a:r>
              <a:rPr lang="it-IT" sz="3200" b="1" u="none" dirty="0" smtClean="0"/>
              <a:t>A </a:t>
            </a:r>
            <a:r>
              <a:rPr lang="it-IT" sz="3200" b="1" u="none" dirty="0" err="1" smtClean="0"/>
              <a:t>technical</a:t>
            </a:r>
            <a:r>
              <a:rPr lang="it-IT" sz="3200" b="1" u="none" dirty="0" smtClean="0"/>
              <a:t> </a:t>
            </a:r>
            <a:r>
              <a:rPr lang="it-IT" sz="3200" b="1" u="none" dirty="0" err="1" smtClean="0"/>
              <a:t>framework</a:t>
            </a:r>
            <a:r>
              <a:rPr lang="it-IT" sz="3200" b="1" u="none" dirty="0" smtClean="0"/>
              <a:t> </a:t>
            </a:r>
            <a:r>
              <a:rPr lang="it-IT" sz="3200" b="1" u="none" dirty="0" err="1" smtClean="0"/>
              <a:t>for</a:t>
            </a:r>
            <a:r>
              <a:rPr lang="it-IT" sz="3200" b="1" u="none" dirty="0" smtClean="0"/>
              <a:t> </a:t>
            </a:r>
            <a:r>
              <a:rPr lang="it-IT" sz="3200" b="1" u="none" dirty="0" err="1" smtClean="0"/>
              <a:t>estimating</a:t>
            </a:r>
            <a:r>
              <a:rPr lang="it-IT" sz="3200" b="1" u="none" dirty="0" smtClean="0"/>
              <a:t> </a:t>
            </a:r>
            <a:r>
              <a:rPr lang="it-IT" sz="3200" b="1" u="none" dirty="0" err="1" smtClean="0"/>
              <a:t>human</a:t>
            </a:r>
            <a:r>
              <a:rPr lang="it-IT" sz="3200" b="1" u="none" dirty="0" smtClean="0"/>
              <a:t> impact</a:t>
            </a:r>
            <a:endParaRPr lang="it-IT" sz="3200" b="1" u="none" dirty="0"/>
          </a:p>
        </p:txBody>
      </p:sp>
    </p:spTree>
    <p:extLst>
      <p:ext uri="{BB962C8B-B14F-4D97-AF65-F5344CB8AC3E}">
        <p14:creationId xmlns:p14="http://schemas.microsoft.com/office/powerpoint/2010/main" xmlns="" val="12060705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79512" y="2071678"/>
            <a:ext cx="8640960" cy="4031873"/>
          </a:xfrm>
        </p:spPr>
        <p:txBody>
          <a:bodyPr>
            <a:spAutoFit/>
          </a:bodyPr>
          <a:lstStyle/>
          <a:p>
            <a:pPr algn="just">
              <a:spcBef>
                <a:spcPts val="1200"/>
              </a:spcBef>
              <a:buClr>
                <a:srgbClr val="C00000"/>
              </a:buClr>
              <a:buFont typeface="Wingdings" panose="05000000000000000000" pitchFamily="2" charset="2"/>
              <a:buChar char="§"/>
            </a:pPr>
            <a:r>
              <a:rPr lang="en-US" sz="1800" b="1" dirty="0" smtClean="0"/>
              <a:t>The impact of humans on water resources is the subject of a vivid debate. </a:t>
            </a:r>
          </a:p>
          <a:p>
            <a:pPr algn="just">
              <a:spcBef>
                <a:spcPts val="1200"/>
              </a:spcBef>
              <a:buClr>
                <a:srgbClr val="C00000"/>
              </a:buClr>
              <a:buFont typeface="Wingdings" panose="05000000000000000000" pitchFamily="2" charset="2"/>
              <a:buChar char="§"/>
            </a:pPr>
            <a:r>
              <a:rPr lang="en-US" sz="1800" b="1" dirty="0" smtClean="0"/>
              <a:t>It is not fully clear what are the most concerning impacts and therefore their priority.</a:t>
            </a:r>
          </a:p>
          <a:p>
            <a:pPr algn="just">
              <a:spcBef>
                <a:spcPts val="1200"/>
              </a:spcBef>
              <a:buClr>
                <a:srgbClr val="C00000"/>
              </a:buClr>
              <a:buFont typeface="Wingdings" panose="05000000000000000000" pitchFamily="2" charset="2"/>
              <a:buChar char="§"/>
            </a:pPr>
            <a:r>
              <a:rPr lang="en-US" sz="1800" b="1" dirty="0" smtClean="0"/>
              <a:t>Assessing the </a:t>
            </a:r>
            <a:r>
              <a:rPr lang="en-US" sz="1800" b="1" dirty="0" smtClean="0"/>
              <a:t>effects of </a:t>
            </a:r>
            <a:r>
              <a:rPr lang="en-US" sz="1800" b="1" dirty="0" smtClean="0"/>
              <a:t>human impact may be a straightforward task. For example, it the human impact may be given by a new water withdrawal. In this case it is very simple to identify it.</a:t>
            </a:r>
          </a:p>
          <a:p>
            <a:pPr algn="just">
              <a:spcBef>
                <a:spcPts val="1200"/>
              </a:spcBef>
              <a:buClr>
                <a:srgbClr val="C00000"/>
              </a:buClr>
              <a:buFont typeface="Wingdings" panose="05000000000000000000" pitchFamily="2" charset="2"/>
              <a:buChar char="§"/>
            </a:pPr>
            <a:r>
              <a:rPr lang="en-US" sz="1800" b="1" dirty="0" smtClean="0"/>
              <a:t>In other case assessing the human impact is more challenging. For instance, in many cases climate change is claimed to be a relevant </a:t>
            </a:r>
            <a:r>
              <a:rPr lang="en-US" sz="1800" b="1" dirty="0" smtClean="0"/>
              <a:t>human impact; </a:t>
            </a:r>
            <a:r>
              <a:rPr lang="en-US" sz="1800" b="1" dirty="0" smtClean="0"/>
              <a:t>actually, it is not easy to estimate if climate change is affecting the status of water resources.</a:t>
            </a:r>
          </a:p>
          <a:p>
            <a:pPr algn="just">
              <a:spcBef>
                <a:spcPts val="1200"/>
              </a:spcBef>
              <a:buClr>
                <a:srgbClr val="C00000"/>
              </a:buClr>
              <a:buFont typeface="Wingdings" panose="05000000000000000000" pitchFamily="2" charset="2"/>
              <a:buChar char="§"/>
            </a:pPr>
            <a:r>
              <a:rPr lang="en-US" sz="1800" b="1" dirty="0" smtClean="0"/>
              <a:t>Assessing human impact first of all requires an awareness of the most frequent </a:t>
            </a:r>
            <a:r>
              <a:rPr lang="en-US" sz="1800" b="1" dirty="0" smtClean="0"/>
              <a:t>effects.</a:t>
            </a:r>
            <a:endParaRPr lang="en-US" sz="1800" b="1" dirty="0" smtClean="0"/>
          </a:p>
        </p:txBody>
      </p:sp>
      <p:sp>
        <p:nvSpPr>
          <p:cNvPr id="4" name="Segnaposto numero diapositiva 3"/>
          <p:cNvSpPr>
            <a:spLocks noGrp="1"/>
          </p:cNvSpPr>
          <p:nvPr>
            <p:ph type="sldNum" sz="quarter" idx="10"/>
          </p:nvPr>
        </p:nvSpPr>
        <p:spPr/>
        <p:txBody>
          <a:bodyPr/>
          <a:lstStyle/>
          <a:p>
            <a:pPr>
              <a:defRPr/>
            </a:pPr>
            <a:fld id="{F41124C1-6B5B-4AA9-A791-C5137598F3F0}" type="slidenum">
              <a:rPr lang="it-IT" smtClean="0"/>
              <a:pPr>
                <a:defRPr/>
              </a:pPr>
              <a:t>7</a:t>
            </a:fld>
            <a:endParaRPr lang="it-IT"/>
          </a:p>
        </p:txBody>
      </p:sp>
      <p:sp>
        <p:nvSpPr>
          <p:cNvPr id="5" name="CasellaDiTesto 4"/>
          <p:cNvSpPr txBox="1"/>
          <p:nvPr/>
        </p:nvSpPr>
        <p:spPr>
          <a:xfrm>
            <a:off x="785786" y="1272589"/>
            <a:ext cx="7313466" cy="584775"/>
          </a:xfrm>
          <a:prstGeom prst="rect">
            <a:avLst/>
          </a:prstGeom>
          <a:noFill/>
        </p:spPr>
        <p:txBody>
          <a:bodyPr wrap="square" rtlCol="0">
            <a:spAutoFit/>
          </a:bodyPr>
          <a:lstStyle/>
          <a:p>
            <a:pPr algn="ctr"/>
            <a:r>
              <a:rPr lang="it-IT" sz="3200" b="1" u="none" dirty="0" err="1" smtClean="0"/>
              <a:t>Perceptional</a:t>
            </a:r>
            <a:r>
              <a:rPr lang="it-IT" sz="3200" b="1" u="none" dirty="0" smtClean="0"/>
              <a:t> </a:t>
            </a:r>
            <a:r>
              <a:rPr lang="it-IT" sz="3200" b="1" u="none" dirty="0" err="1" smtClean="0"/>
              <a:t>assessment</a:t>
            </a:r>
            <a:r>
              <a:rPr lang="it-IT" sz="3200" b="1" u="none" dirty="0" smtClean="0"/>
              <a:t> </a:t>
            </a:r>
            <a:r>
              <a:rPr lang="it-IT" sz="3200" b="1" u="none" dirty="0" err="1" smtClean="0"/>
              <a:t>of</a:t>
            </a:r>
            <a:r>
              <a:rPr lang="it-IT" sz="3200" b="1" u="none" dirty="0" smtClean="0"/>
              <a:t> </a:t>
            </a:r>
            <a:r>
              <a:rPr lang="it-IT" sz="3200" b="1" u="none" dirty="0" err="1" smtClean="0"/>
              <a:t>effects</a:t>
            </a:r>
            <a:endParaRPr lang="it-IT" sz="3200" b="1" u="none" dirty="0"/>
          </a:p>
        </p:txBody>
      </p:sp>
    </p:spTree>
    <p:extLst>
      <p:ext uri="{BB962C8B-B14F-4D97-AF65-F5344CB8AC3E}">
        <p14:creationId xmlns:p14="http://schemas.microsoft.com/office/powerpoint/2010/main" xmlns="" val="12060705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79512" y="2071678"/>
            <a:ext cx="8640960" cy="4062651"/>
          </a:xfrm>
        </p:spPr>
        <p:txBody>
          <a:bodyPr>
            <a:spAutoFit/>
          </a:bodyPr>
          <a:lstStyle/>
          <a:p>
            <a:pPr algn="just">
              <a:spcBef>
                <a:spcPts val="1200"/>
              </a:spcBef>
              <a:buClr>
                <a:srgbClr val="C00000"/>
              </a:buClr>
              <a:buFont typeface="Wingdings" panose="05000000000000000000" pitchFamily="2" charset="2"/>
              <a:buChar char="§"/>
            </a:pPr>
            <a:r>
              <a:rPr lang="en-US" sz="1800" b="1" dirty="0" smtClean="0"/>
              <a:t>Examples of human interventions that may affect freshwater resources quantity and quality are:</a:t>
            </a:r>
          </a:p>
          <a:p>
            <a:pPr algn="just">
              <a:spcBef>
                <a:spcPts val="1200"/>
              </a:spcBef>
              <a:buClr>
                <a:srgbClr val="C00000"/>
              </a:buClr>
              <a:buFont typeface="+mj-lt"/>
              <a:buAutoNum type="arabicPeriod"/>
            </a:pPr>
            <a:r>
              <a:rPr lang="en-US" sz="1800" b="1" dirty="0" smtClean="0"/>
              <a:t>Human induced climate change at the local and global level;</a:t>
            </a:r>
          </a:p>
          <a:p>
            <a:pPr algn="just">
              <a:spcBef>
                <a:spcPts val="1200"/>
              </a:spcBef>
              <a:buClr>
                <a:srgbClr val="C00000"/>
              </a:buClr>
              <a:buFont typeface="+mj-lt"/>
              <a:buAutoNum type="arabicPeriod"/>
            </a:pPr>
            <a:r>
              <a:rPr lang="en-US" sz="1800" b="1" dirty="0" smtClean="0"/>
              <a:t>Regulation of river flow and water storage in lakes;</a:t>
            </a:r>
          </a:p>
          <a:p>
            <a:pPr algn="just">
              <a:spcBef>
                <a:spcPts val="1200"/>
              </a:spcBef>
              <a:buClr>
                <a:srgbClr val="C00000"/>
              </a:buClr>
              <a:buFont typeface="+mj-lt"/>
              <a:buAutoNum type="arabicPeriod"/>
            </a:pPr>
            <a:r>
              <a:rPr lang="en-US" sz="1800" b="1" dirty="0" smtClean="0"/>
              <a:t>River </a:t>
            </a:r>
            <a:r>
              <a:rPr lang="en-US" sz="1800" b="1" dirty="0" err="1" smtClean="0"/>
              <a:t>trainining</a:t>
            </a:r>
            <a:r>
              <a:rPr lang="en-US" sz="1800" b="1" dirty="0" smtClean="0"/>
              <a:t>, including river diversions and river </a:t>
            </a:r>
            <a:r>
              <a:rPr lang="en-US" sz="1800" b="1" dirty="0" err="1" smtClean="0"/>
              <a:t>tunnelling</a:t>
            </a:r>
            <a:r>
              <a:rPr lang="en-US" sz="1800" b="1" dirty="0" smtClean="0"/>
              <a:t>;</a:t>
            </a:r>
          </a:p>
          <a:p>
            <a:pPr algn="just">
              <a:spcBef>
                <a:spcPts val="1200"/>
              </a:spcBef>
              <a:buClr>
                <a:srgbClr val="C00000"/>
              </a:buClr>
              <a:buFont typeface="+mj-lt"/>
              <a:buAutoNum type="arabicPeriod"/>
            </a:pPr>
            <a:r>
              <a:rPr lang="en-US" sz="1800" b="1" dirty="0" smtClean="0"/>
              <a:t>Fresh water withdrawal;</a:t>
            </a:r>
          </a:p>
          <a:p>
            <a:pPr algn="just">
              <a:spcBef>
                <a:spcPts val="1200"/>
              </a:spcBef>
              <a:buClr>
                <a:srgbClr val="C00000"/>
              </a:buClr>
              <a:buFont typeface="+mj-lt"/>
              <a:buAutoNum type="arabicPeriod"/>
            </a:pPr>
            <a:r>
              <a:rPr lang="en-US" sz="1800" b="1" dirty="0" smtClean="0"/>
              <a:t>Land-use change, including agriculture, drainage, </a:t>
            </a:r>
            <a:r>
              <a:rPr lang="en-US" sz="1800" b="1" dirty="0" err="1" smtClean="0"/>
              <a:t>afforestation</a:t>
            </a:r>
            <a:r>
              <a:rPr lang="en-US" sz="1800" b="1" dirty="0" smtClean="0"/>
              <a:t> and deforestation.</a:t>
            </a:r>
          </a:p>
          <a:p>
            <a:pPr algn="just">
              <a:spcBef>
                <a:spcPts val="1200"/>
              </a:spcBef>
              <a:buClr>
                <a:srgbClr val="C00000"/>
              </a:buClr>
              <a:buFont typeface="Wingdings" panose="05000000000000000000" pitchFamily="2" charset="2"/>
              <a:buChar char="§"/>
            </a:pPr>
            <a:r>
              <a:rPr lang="en-US" sz="1800" b="1" dirty="0" smtClean="0"/>
              <a:t>We suggest to identify (possibly by discussing with the stakeholders) hard and soft facts that may have impacted freshwater availability and quality.</a:t>
            </a:r>
          </a:p>
        </p:txBody>
      </p:sp>
      <p:sp>
        <p:nvSpPr>
          <p:cNvPr id="4" name="Segnaposto numero diapositiva 3"/>
          <p:cNvSpPr>
            <a:spLocks noGrp="1"/>
          </p:cNvSpPr>
          <p:nvPr>
            <p:ph type="sldNum" sz="quarter" idx="10"/>
          </p:nvPr>
        </p:nvSpPr>
        <p:spPr/>
        <p:txBody>
          <a:bodyPr/>
          <a:lstStyle/>
          <a:p>
            <a:pPr>
              <a:defRPr/>
            </a:pPr>
            <a:fld id="{F41124C1-6B5B-4AA9-A791-C5137598F3F0}" type="slidenum">
              <a:rPr lang="it-IT" smtClean="0"/>
              <a:pPr>
                <a:defRPr/>
              </a:pPr>
              <a:t>8</a:t>
            </a:fld>
            <a:endParaRPr lang="it-IT"/>
          </a:p>
        </p:txBody>
      </p:sp>
      <p:sp>
        <p:nvSpPr>
          <p:cNvPr id="5" name="CasellaDiTesto 4"/>
          <p:cNvSpPr txBox="1"/>
          <p:nvPr/>
        </p:nvSpPr>
        <p:spPr>
          <a:xfrm>
            <a:off x="785786" y="1272589"/>
            <a:ext cx="7313466" cy="584775"/>
          </a:xfrm>
          <a:prstGeom prst="rect">
            <a:avLst/>
          </a:prstGeom>
          <a:noFill/>
        </p:spPr>
        <p:txBody>
          <a:bodyPr wrap="square" rtlCol="0">
            <a:spAutoFit/>
          </a:bodyPr>
          <a:lstStyle/>
          <a:p>
            <a:pPr algn="ctr"/>
            <a:r>
              <a:rPr lang="it-IT" sz="3200" b="1" u="none" dirty="0" err="1" smtClean="0"/>
              <a:t>Perceptional</a:t>
            </a:r>
            <a:r>
              <a:rPr lang="it-IT" sz="3200" b="1" u="none" dirty="0" smtClean="0"/>
              <a:t> </a:t>
            </a:r>
            <a:r>
              <a:rPr lang="it-IT" sz="3200" b="1" u="none" dirty="0" err="1" smtClean="0"/>
              <a:t>assessment</a:t>
            </a:r>
            <a:r>
              <a:rPr lang="it-IT" sz="3200" b="1" u="none" dirty="0" smtClean="0"/>
              <a:t> </a:t>
            </a:r>
            <a:r>
              <a:rPr lang="it-IT" sz="3200" b="1" u="none" dirty="0" err="1" smtClean="0"/>
              <a:t>of</a:t>
            </a:r>
            <a:r>
              <a:rPr lang="it-IT" sz="3200" b="1" u="none" dirty="0" smtClean="0"/>
              <a:t> </a:t>
            </a:r>
            <a:r>
              <a:rPr lang="it-IT" sz="3200" b="1" u="none" dirty="0" err="1" smtClean="0"/>
              <a:t>effects</a:t>
            </a:r>
            <a:endParaRPr lang="it-IT" sz="3200" b="1" u="none" dirty="0"/>
          </a:p>
        </p:txBody>
      </p:sp>
    </p:spTree>
    <p:extLst>
      <p:ext uri="{BB962C8B-B14F-4D97-AF65-F5344CB8AC3E}">
        <p14:creationId xmlns:p14="http://schemas.microsoft.com/office/powerpoint/2010/main" xmlns="" val="12060705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79512" y="2071678"/>
            <a:ext cx="8640960" cy="3662541"/>
          </a:xfrm>
        </p:spPr>
        <p:txBody>
          <a:bodyPr>
            <a:spAutoFit/>
          </a:bodyPr>
          <a:lstStyle/>
          <a:p>
            <a:pPr algn="just">
              <a:spcBef>
                <a:spcPts val="1200"/>
              </a:spcBef>
              <a:buClr>
                <a:srgbClr val="C00000"/>
              </a:buClr>
              <a:buFont typeface="Wingdings" panose="05000000000000000000" pitchFamily="2" charset="2"/>
              <a:buChar char="§"/>
            </a:pPr>
            <a:r>
              <a:rPr lang="en-US" sz="1800" b="1" dirty="0" smtClean="0"/>
              <a:t>hard facts may include:</a:t>
            </a:r>
          </a:p>
          <a:p>
            <a:pPr algn="just">
              <a:spcBef>
                <a:spcPts val="1200"/>
              </a:spcBef>
              <a:buClr>
                <a:srgbClr val="C00000"/>
              </a:buClr>
              <a:buFont typeface="+mj-lt"/>
              <a:buAutoNum type="arabicPeriod"/>
            </a:pPr>
            <a:r>
              <a:rPr lang="en-US" sz="1800" b="1" dirty="0" smtClean="0"/>
              <a:t>Demographic expansion;</a:t>
            </a:r>
          </a:p>
          <a:p>
            <a:pPr algn="just">
              <a:spcBef>
                <a:spcPts val="1200"/>
              </a:spcBef>
              <a:buClr>
                <a:srgbClr val="C00000"/>
              </a:buClr>
              <a:buFont typeface="+mj-lt"/>
              <a:buAutoNum type="arabicPeriod"/>
            </a:pPr>
            <a:r>
              <a:rPr lang="en-US" sz="1800" b="1" dirty="0" smtClean="0"/>
              <a:t>River diversion;</a:t>
            </a:r>
          </a:p>
          <a:p>
            <a:pPr algn="just">
              <a:spcBef>
                <a:spcPts val="1200"/>
              </a:spcBef>
              <a:buClr>
                <a:srgbClr val="C00000"/>
              </a:buClr>
              <a:buFont typeface="+mj-lt"/>
              <a:buAutoNum type="arabicPeriod"/>
            </a:pPr>
            <a:r>
              <a:rPr lang="en-US" sz="1800" b="1" dirty="0" smtClean="0"/>
              <a:t>River damming;</a:t>
            </a:r>
          </a:p>
          <a:p>
            <a:pPr algn="just">
              <a:spcBef>
                <a:spcPts val="1200"/>
              </a:spcBef>
              <a:buClr>
                <a:srgbClr val="C00000"/>
              </a:buClr>
              <a:buFont typeface="+mj-lt"/>
              <a:buAutoNum type="arabicPeriod"/>
            </a:pPr>
            <a:r>
              <a:rPr lang="en-US" sz="1800" b="1" dirty="0" smtClean="0"/>
              <a:t>River training;</a:t>
            </a:r>
          </a:p>
          <a:p>
            <a:pPr algn="just">
              <a:spcBef>
                <a:spcPts val="1200"/>
              </a:spcBef>
              <a:buClr>
                <a:srgbClr val="C00000"/>
              </a:buClr>
              <a:buFont typeface="+mj-lt"/>
              <a:buAutoNum type="arabicPeriod"/>
            </a:pPr>
            <a:r>
              <a:rPr lang="en-US" sz="1800" b="1" dirty="0" smtClean="0"/>
              <a:t>Groundwater withdrawals;</a:t>
            </a:r>
          </a:p>
          <a:p>
            <a:pPr algn="just">
              <a:spcBef>
                <a:spcPts val="1200"/>
              </a:spcBef>
              <a:buClr>
                <a:srgbClr val="C00000"/>
              </a:buClr>
              <a:buFont typeface="+mj-lt"/>
              <a:buAutoNum type="arabicPeriod"/>
            </a:pPr>
            <a:r>
              <a:rPr lang="en-US" sz="1800" b="1" dirty="0" smtClean="0"/>
              <a:t>Extended and substantial land-use change, including urbanization and deforestation;</a:t>
            </a:r>
          </a:p>
          <a:p>
            <a:pPr algn="just">
              <a:spcBef>
                <a:spcPts val="1200"/>
              </a:spcBef>
              <a:buClr>
                <a:srgbClr val="C00000"/>
              </a:buClr>
              <a:buFont typeface="+mj-lt"/>
              <a:buAutoNum type="arabicPeriod"/>
            </a:pPr>
            <a:r>
              <a:rPr lang="en-US" sz="1800" b="1" dirty="0" smtClean="0"/>
              <a:t>Local climate change in climate-sensitive areas.</a:t>
            </a:r>
          </a:p>
        </p:txBody>
      </p:sp>
      <p:sp>
        <p:nvSpPr>
          <p:cNvPr id="4" name="Segnaposto numero diapositiva 3"/>
          <p:cNvSpPr>
            <a:spLocks noGrp="1"/>
          </p:cNvSpPr>
          <p:nvPr>
            <p:ph type="sldNum" sz="quarter" idx="10"/>
          </p:nvPr>
        </p:nvSpPr>
        <p:spPr/>
        <p:txBody>
          <a:bodyPr/>
          <a:lstStyle/>
          <a:p>
            <a:pPr>
              <a:defRPr/>
            </a:pPr>
            <a:fld id="{F41124C1-6B5B-4AA9-A791-C5137598F3F0}" type="slidenum">
              <a:rPr lang="it-IT" smtClean="0"/>
              <a:pPr>
                <a:defRPr/>
              </a:pPr>
              <a:t>9</a:t>
            </a:fld>
            <a:endParaRPr lang="it-IT"/>
          </a:p>
        </p:txBody>
      </p:sp>
      <p:sp>
        <p:nvSpPr>
          <p:cNvPr id="5" name="CasellaDiTesto 4"/>
          <p:cNvSpPr txBox="1"/>
          <p:nvPr/>
        </p:nvSpPr>
        <p:spPr>
          <a:xfrm>
            <a:off x="785786" y="1272589"/>
            <a:ext cx="7313466" cy="584775"/>
          </a:xfrm>
          <a:prstGeom prst="rect">
            <a:avLst/>
          </a:prstGeom>
          <a:noFill/>
        </p:spPr>
        <p:txBody>
          <a:bodyPr wrap="square" rtlCol="0">
            <a:spAutoFit/>
          </a:bodyPr>
          <a:lstStyle/>
          <a:p>
            <a:pPr algn="ctr"/>
            <a:r>
              <a:rPr lang="it-IT" sz="3200" b="1" u="none" dirty="0" err="1" smtClean="0"/>
              <a:t>Perceptional</a:t>
            </a:r>
            <a:r>
              <a:rPr lang="it-IT" sz="3200" b="1" u="none" dirty="0" smtClean="0"/>
              <a:t> </a:t>
            </a:r>
            <a:r>
              <a:rPr lang="it-IT" sz="3200" b="1" u="none" dirty="0" err="1" smtClean="0"/>
              <a:t>assessment</a:t>
            </a:r>
            <a:r>
              <a:rPr lang="it-IT" sz="3200" b="1" u="none" dirty="0" smtClean="0"/>
              <a:t> </a:t>
            </a:r>
            <a:r>
              <a:rPr lang="it-IT" sz="3200" b="1" u="none" dirty="0" err="1" smtClean="0"/>
              <a:t>of</a:t>
            </a:r>
            <a:r>
              <a:rPr lang="it-IT" sz="3200" b="1" u="none" dirty="0" smtClean="0"/>
              <a:t> </a:t>
            </a:r>
            <a:r>
              <a:rPr lang="it-IT" sz="3200" b="1" u="none" dirty="0" err="1" smtClean="0"/>
              <a:t>effects</a:t>
            </a:r>
            <a:endParaRPr lang="it-IT" sz="3200" b="1" u="none" dirty="0"/>
          </a:p>
        </p:txBody>
      </p:sp>
    </p:spTree>
    <p:extLst>
      <p:ext uri="{BB962C8B-B14F-4D97-AF65-F5344CB8AC3E}">
        <p14:creationId xmlns:p14="http://schemas.microsoft.com/office/powerpoint/2010/main" xmlns="" val="1206070515"/>
      </p:ext>
    </p:extLst>
  </p:cSld>
  <p:clrMapOvr>
    <a:masterClrMapping/>
  </p:clrMapOvr>
  <p:timing>
    <p:tnLst>
      <p:par>
        <p:cTn id="1" dur="indefinite" restart="never" nodeType="tmRoot"/>
      </p:par>
    </p:tnLst>
  </p:timing>
</p:sld>
</file>

<file path=ppt/theme/theme1.xml><?xml version="1.0" encoding="utf-8"?>
<a:theme xmlns:a="http://schemas.openxmlformats.org/drawingml/2006/main" name="1_Struttura predefinita">
  <a:themeElements>
    <a:clrScheme name="1_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Struttura predefini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altLang="it-IT" sz="1800" b="0" i="0" u="sng"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altLang="it-IT" sz="1800" b="0" i="0" u="sng" strike="noStrike" cap="none" normalizeH="0" baseline="0" smtClean="0">
            <a:ln>
              <a:noFill/>
            </a:ln>
            <a:solidFill>
              <a:schemeClr val="tx1"/>
            </a:solidFill>
            <a:effectLst/>
            <a:latin typeface="Arial" charset="0"/>
          </a:defRPr>
        </a:defPPr>
      </a:lstStyle>
    </a:lnDef>
  </a:objectDefaults>
  <a:extraClrSchemeLst>
    <a:extraClrScheme>
      <a:clrScheme name="1_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Personalizza struttura">
  <a:themeElements>
    <a:clrScheme name="2_Personalizza struttur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Personalizza struttur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altLang="it-IT" sz="1800" b="0" i="0" u="sng"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altLang="it-IT" sz="1800" b="0" i="0" u="sng" strike="noStrike" cap="none" normalizeH="0" baseline="0" smtClean="0">
            <a:ln>
              <a:noFill/>
            </a:ln>
            <a:solidFill>
              <a:schemeClr val="tx1"/>
            </a:solidFill>
            <a:effectLst/>
            <a:latin typeface="Arial" charset="0"/>
          </a:defRPr>
        </a:defPPr>
      </a:lstStyle>
    </a:lnDef>
  </a:objectDefaults>
  <a:extraClrSchemeLst>
    <a:extraClrScheme>
      <a:clrScheme name="2_Personalizza struttur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Personalizza struttur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Personalizza struttur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Personalizza struttur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Personalizza struttur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Personalizza struttur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Personalizza struttur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Personalizza struttur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Personalizza struttur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Personalizza struttur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Personalizza struttur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Personalizza struttur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Modulistica e Modelli" ma:contentTypeID="0x0101004F48A16EE6CB4320AF330DE4EBE8DB750055D17F50304844768B8C48A11458544900EEA682410AFD4C1993C23356160222EA000F866CA80A06624CAD3EBCA4C5E00D7C" ma:contentTypeVersion="1" ma:contentTypeDescription="" ma:contentTypeScope="" ma:versionID="6c9fe75181e76a83ea17993b18c01ee4">
  <xsd:schema xmlns:xsd="http://www.w3.org/2001/XMLSchema" xmlns:p="http://schemas.microsoft.com/office/2006/metadata/properties" xmlns:ns1="http://schemas.microsoft.com/sharepoint/v3" xmlns:ns2="17050E7E-A2DD-4021-B821-9F40A7206F78" targetNamespace="http://schemas.microsoft.com/office/2006/metadata/properties" ma:root="true" ma:fieldsID="bfeeb4410fcec1f75012fd3f45986c1b" ns1:_="" ns2:_="">
    <xsd:import namespace="http://schemas.microsoft.com/sharepoint/v3"/>
    <xsd:import namespace="17050E7E-A2DD-4021-B821-9F40A7206F78"/>
    <xsd:element name="properties">
      <xsd:complexType>
        <xsd:sequence>
          <xsd:element name="documentManagement">
            <xsd:complexType>
              <xsd:all>
                <xsd:element ref="ns1:Author" minOccurs="0"/>
                <xsd:element ref="ns1:Editor" minOccurs="0"/>
                <xsd:element ref="ns2:AutoreDoc"/>
                <xsd:element ref="ns2:AbstractO"/>
                <xsd:element ref="ns2:StatoDoc"/>
                <xsd:element ref="ns2:AnnoRedazione"/>
                <xsd:element ref="ns2:PagineDiAssegnazion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Author" ma:index="9" nillable="true" ma:displayName="Creato da" ma:list="UserInfo" ma:internalName="Autho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 ma:index="10" nillable="true" ma:displayName="Modificato da" ma:list="UserInfo" ma:internalName="Edito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dms="http://schemas.microsoft.com/office/2006/documentManagement/types" targetNamespace="17050E7E-A2DD-4021-B821-9F40A7206F78" elementFormDefault="qualified">
    <xsd:import namespace="http://schemas.microsoft.com/office/2006/documentManagement/types"/>
    <xsd:element name="AutoreDoc" ma:index="11" ma:displayName="Autore" ma:description="Inserire il nome dell'autore nella forma 'Cognome Nome'. Nel caso di più autori, separare ognuno con il ';'. Se gli autori sono più di tre, scrivere i primi tre e poi 'et al.'. Se il documento è stato genericamente redatto da una struttura (area, settore, ufficio...), inserire il nome della struttura. Per leggi, statuti e normativa in genere inserire 'Italia', 'Roma', 'UE'... Se non si conosce il nome dell'autore, inserire la fonte." ma:internalName="AutoreDoc">
      <xsd:simpleType>
        <xsd:restriction base="dms:Text">
          <xsd:maxLength value="255"/>
        </xsd:restriction>
      </xsd:simpleType>
    </xsd:element>
    <xsd:element name="AbstractO" ma:index="12" ma:displayName="Abstract" ma:description="N.B. Si consiglia di non scrivere più di 5 righe." ma:internalName="AbstractO">
      <xsd:simpleType>
        <xsd:restriction base="dms:Note"/>
      </xsd:simpleType>
    </xsd:element>
    <xsd:element name="StatoDoc" ma:index="13" ma:displayName="Stato" ma:format="Dropdown" ma:internalName="StatoDoc">
      <xsd:simpleType>
        <xsd:restriction base="dms:Choice">
          <xsd:enumeration value="Bozza"/>
          <xsd:enumeration value="Definitivo"/>
        </xsd:restriction>
      </xsd:simpleType>
    </xsd:element>
    <xsd:element name="AnnoRedazione" ma:index="14" ma:displayName="Anno di redazione" ma:internalName="AnnoRedazione">
      <xsd:simpleType>
        <xsd:union memberTypes="dms:Text">
          <xsd:simpleType>
            <xsd:restriction base="dms:Choice">
              <xsd:enumeration value="2015"/>
              <xsd:enumeration value="2014"/>
              <xsd:enumeration value="2013"/>
              <xsd:enumeration value="2012"/>
              <xsd:enumeration value="2011"/>
              <xsd:enumeration value="2010"/>
              <xsd:enumeration value="2009"/>
              <xsd:enumeration value="2008"/>
              <xsd:enumeration value="2007"/>
              <xsd:enumeration value="2006"/>
              <xsd:enumeration value="2005"/>
              <xsd:enumeration value="2004"/>
              <xsd:enumeration value="2003"/>
              <xsd:enumeration value="2002"/>
              <xsd:enumeration value="2001"/>
              <xsd:enumeration value="2000"/>
            </xsd:restriction>
          </xsd:simpleType>
        </xsd:union>
      </xsd:simpleType>
    </xsd:element>
    <xsd:element name="PagineDiAssegnazione" ma:index="15" nillable="true" ma:displayName="Pagine di assegnazione" ma:internalName="PagineDiAssegnazion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ma:readOnly="true"/>
        <xsd:element ref="dc:title" maxOccurs="1" ma:index="7"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agineDiAssegnazione xmlns="17050E7E-A2DD-4021-B821-9F40A7206F78" xsi:nil="true"/>
    <AnnoRedazione xmlns="17050E7E-A2DD-4021-B821-9F40A7206F78">2017</AnnoRedazione>
    <AbstractO xmlns="17050E7E-A2DD-4021-B821-9F40A7206F78"/>
    <AutoreDoc xmlns="17050E7E-A2DD-4021-B821-9F40A7206F78">Daniela Tibaldi</AutoreDoc>
    <StatoDoc xmlns="17050E7E-A2DD-4021-B821-9F40A7206F78">Bozza</StatoDoc>
  </documentManagement>
</p:properties>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4DEBAD1D-8F20-4324-98F1-0B72460472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7050E7E-A2DD-4021-B821-9F40A7206F78"/>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55B7C77D-4F10-42E5-8BB9-BD5F3DD83D42}">
  <ds:schemaRefs>
    <ds:schemaRef ds:uri="http://schemas.microsoft.com/sharepoint/v3/contenttype/forms"/>
  </ds:schemaRefs>
</ds:datastoreItem>
</file>

<file path=customXml/itemProps3.xml><?xml version="1.0" encoding="utf-8"?>
<ds:datastoreItem xmlns:ds="http://schemas.openxmlformats.org/officeDocument/2006/customXml" ds:itemID="{1CDB5C5C-065C-4C2D-A9FD-1F3427DE3F7E}">
  <ds:schemaRefs>
    <ds:schemaRef ds:uri="http://schemas.openxmlformats.org/package/2006/metadata/core-properties"/>
    <ds:schemaRef ds:uri="17050E7E-A2DD-4021-B821-9F40A7206F78"/>
    <ds:schemaRef ds:uri="http://schemas.microsoft.com/sharepoint/v3"/>
    <ds:schemaRef ds:uri="http://schemas.microsoft.com/office/2006/metadata/properties"/>
    <ds:schemaRef ds:uri="http://schemas.microsoft.com/office/2006/documentManagement/types"/>
    <ds:schemaRef ds:uri="http://purl.org/dc/terms/"/>
    <ds:schemaRef ds:uri="http://purl.org/dc/dcmitype/"/>
    <ds:schemaRef ds:uri="http://www.w3.org/XML/1998/namespace"/>
    <ds:schemaRef ds:uri="http://purl.org/dc/elements/1.1/"/>
    <ds:schemaRef ds:uri="http://schemas.microsoft.com/office/infopath/2007/PartnerControls"/>
  </ds:schemaRefs>
</ds:datastoreItem>
</file>

<file path=customXml/itemProps4.xml><?xml version="1.0" encoding="utf-8"?>
<ds:datastoreItem xmlns:ds="http://schemas.openxmlformats.org/officeDocument/2006/customXml" ds:itemID="{2FD45BBA-6CE0-45E6-B662-D3846BEAC0FB}">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
  <TotalTime>7107</TotalTime>
  <Words>1418</Words>
  <Application>Microsoft Office PowerPoint</Application>
  <PresentationFormat>Presentazione su schermo (4:3)</PresentationFormat>
  <Paragraphs>96</Paragraphs>
  <Slides>15</Slides>
  <Notes>1</Notes>
  <HiddenSlides>0</HiddenSlides>
  <MMClips>0</MMClips>
  <ScaleCrop>false</ScaleCrop>
  <HeadingPairs>
    <vt:vector size="4" baseType="variant">
      <vt:variant>
        <vt:lpstr>Tema</vt:lpstr>
      </vt:variant>
      <vt:variant>
        <vt:i4>2</vt:i4>
      </vt:variant>
      <vt:variant>
        <vt:lpstr>Titoli diapositive</vt:lpstr>
      </vt:variant>
      <vt:variant>
        <vt:i4>15</vt:i4>
      </vt:variant>
    </vt:vector>
  </HeadingPairs>
  <TitlesOfParts>
    <vt:vector size="17" baseType="lpstr">
      <vt:lpstr>1_Struttura predefinita</vt:lpstr>
      <vt:lpstr>2_Personalizza struttura</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Progetto Riorganizzazione</dc:title>
  <dc:creator>Daniela Tibaldi</dc:creator>
  <cp:lastModifiedBy>Alberto</cp:lastModifiedBy>
  <cp:revision>566</cp:revision>
  <cp:lastPrinted>2017-04-13T11:45:43Z</cp:lastPrinted>
  <dcterms:created xsi:type="dcterms:W3CDTF">2009-04-22T19:24:48Z</dcterms:created>
  <dcterms:modified xsi:type="dcterms:W3CDTF">2021-04-26T07:09:52Z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EventoCorrelato">
    <vt:lpwstr/>
  </property>
  <property fmtid="{D5CDD505-2E9C-101B-9397-08002B2CF9AE}" pid="4" name="ContentType">
    <vt:lpwstr>Modulistica e Modelli</vt:lpwstr>
  </property>
  <property fmtid="{D5CDD505-2E9C-101B-9397-08002B2CF9AE}" pid="5" name="ContentTypeId">
    <vt:lpwstr>0x0101004F48A16EE6CB4320AF330DE4EBE8DB750055D17F50304844768B8C48A11458544900EEA682410AFD4C1993C23356160222EA00FD410E8749EC3C4AB46035E8CA496042</vt:lpwstr>
  </property>
</Properties>
</file>