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notesMasterIdLst>
    <p:notesMasterId r:id="rId36"/>
  </p:notesMasterIdLst>
  <p:sldIdLst>
    <p:sldId id="263" r:id="rId4"/>
    <p:sldId id="274" r:id="rId5"/>
    <p:sldId id="277" r:id="rId6"/>
    <p:sldId id="273" r:id="rId7"/>
    <p:sldId id="275" r:id="rId8"/>
    <p:sldId id="278" r:id="rId9"/>
    <p:sldId id="276" r:id="rId10"/>
    <p:sldId id="279" r:id="rId11"/>
    <p:sldId id="280" r:id="rId12"/>
    <p:sldId id="281" r:id="rId13"/>
    <p:sldId id="282" r:id="rId14"/>
    <p:sldId id="264" r:id="rId15"/>
    <p:sldId id="284" r:id="rId16"/>
    <p:sldId id="283" r:id="rId17"/>
    <p:sldId id="265" r:id="rId18"/>
    <p:sldId id="268" r:id="rId19"/>
    <p:sldId id="269" r:id="rId20"/>
    <p:sldId id="270" r:id="rId21"/>
    <p:sldId id="271" r:id="rId22"/>
    <p:sldId id="272" r:id="rId23"/>
    <p:sldId id="285" r:id="rId24"/>
    <p:sldId id="286" r:id="rId25"/>
    <p:sldId id="296" r:id="rId26"/>
    <p:sldId id="297" r:id="rId27"/>
    <p:sldId id="287" r:id="rId28"/>
    <p:sldId id="289" r:id="rId29"/>
    <p:sldId id="290" r:id="rId30"/>
    <p:sldId id="291" r:id="rId31"/>
    <p:sldId id="292" r:id="rId32"/>
    <p:sldId id="293" r:id="rId33"/>
    <p:sldId id="294" r:id="rId34"/>
    <p:sldId id="295" r:id="rId35"/>
  </p:sldIdLst>
  <p:sldSz cx="12192000" cy="6858000"/>
  <p:notesSz cx="7099300" cy="102346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59678A-79DD-5C85-5A84-AA5FD4814BD8}" v="553" dt="2024-07-02T22:35:01.707"/>
    <p1510:client id="{530EF730-48C8-9F06-9369-EEAC085E943B}" v="700" dt="2024-07-04T07:35:25.209"/>
    <p1510:client id="{72198C10-ED38-D54E-9905-BD85C10843D4}" v="702" dt="2024-07-02T15:25:31.141"/>
    <p1510:client id="{A9EE8303-9702-5DBA-E37B-92F651853315}" v="22" dt="2024-07-03T22:32:00.9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p:scale>
          <a:sx n="90" d="100"/>
          <a:sy n="90" d="100"/>
        </p:scale>
        <p:origin x="-1596" y="-3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berto Montanari" userId="S::alberto.montanari@unibo.it::75776b12-3ea5-418d-a1d8-21035f981742" providerId="AD" clId="Web-{1B694EDE-93E9-8BE4-4F53-C52EDE5BDC25}"/>
    <pc:docChg chg="addSld modSld">
      <pc:chgData name="Alberto Montanari" userId="S::alberto.montanari@unibo.it::75776b12-3ea5-418d-a1d8-21035f981742" providerId="AD" clId="Web-{1B694EDE-93E9-8BE4-4F53-C52EDE5BDC25}" dt="2024-07-01T14:20:15.652" v="357" actId="14100"/>
      <pc:docMkLst>
        <pc:docMk/>
      </pc:docMkLst>
      <pc:sldChg chg="addSp delSp modSp">
        <pc:chgData name="Alberto Montanari" userId="S::alberto.montanari@unibo.it::75776b12-3ea5-418d-a1d8-21035f981742" providerId="AD" clId="Web-{1B694EDE-93E9-8BE4-4F53-C52EDE5BDC25}" dt="2024-07-01T07:32:15.519" v="254" actId="1076"/>
        <pc:sldMkLst>
          <pc:docMk/>
          <pc:sldMk cId="1453178222" sldId="274"/>
        </pc:sldMkLst>
        <pc:spChg chg="mod">
          <ac:chgData name="Alberto Montanari" userId="S::alberto.montanari@unibo.it::75776b12-3ea5-418d-a1d8-21035f981742" providerId="AD" clId="Web-{1B694EDE-93E9-8BE4-4F53-C52EDE5BDC25}" dt="2024-07-01T06:43:50.173" v="14" actId="1076"/>
          <ac:spMkLst>
            <pc:docMk/>
            <pc:sldMk cId="1453178222" sldId="274"/>
            <ac:spMk id="2" creationId="{00000000-0000-0000-0000-000000000000}"/>
          </ac:spMkLst>
        </pc:spChg>
        <pc:spChg chg="mod">
          <ac:chgData name="Alberto Montanari" userId="S::alberto.montanari@unibo.it::75776b12-3ea5-418d-a1d8-21035f981742" providerId="AD" clId="Web-{1B694EDE-93E9-8BE4-4F53-C52EDE5BDC25}" dt="2024-07-01T07:31:53.034" v="249" actId="14100"/>
          <ac:spMkLst>
            <pc:docMk/>
            <pc:sldMk cId="1453178222" sldId="274"/>
            <ac:spMk id="3" creationId="{00000000-0000-0000-0000-000000000000}"/>
          </ac:spMkLst>
        </pc:spChg>
        <pc:spChg chg="add del mod">
          <ac:chgData name="Alberto Montanari" userId="S::alberto.montanari@unibo.it::75776b12-3ea5-418d-a1d8-21035f981742" providerId="AD" clId="Web-{1B694EDE-93E9-8BE4-4F53-C52EDE5BDC25}" dt="2024-07-01T07:29:57.686" v="236"/>
          <ac:spMkLst>
            <pc:docMk/>
            <pc:sldMk cId="1453178222" sldId="274"/>
            <ac:spMk id="4" creationId="{50CE069A-D54F-3CFC-CE3F-2DA8952DA9DB}"/>
          </ac:spMkLst>
        </pc:spChg>
        <pc:spChg chg="del mod">
          <ac:chgData name="Alberto Montanari" userId="S::alberto.montanari@unibo.it::75776b12-3ea5-418d-a1d8-21035f981742" providerId="AD" clId="Web-{1B694EDE-93E9-8BE4-4F53-C52EDE5BDC25}" dt="2024-07-01T06:43:35.422" v="12"/>
          <ac:spMkLst>
            <pc:docMk/>
            <pc:sldMk cId="1453178222" sldId="274"/>
            <ac:spMk id="4" creationId="{BAD3F26F-7152-1FAE-A424-BB91EC150299}"/>
          </ac:spMkLst>
        </pc:spChg>
        <pc:spChg chg="del mod">
          <ac:chgData name="Alberto Montanari" userId="S::alberto.montanari@unibo.it::75776b12-3ea5-418d-a1d8-21035f981742" providerId="AD" clId="Web-{1B694EDE-93E9-8BE4-4F53-C52EDE5BDC25}" dt="2024-07-01T07:31:05.720" v="242"/>
          <ac:spMkLst>
            <pc:docMk/>
            <pc:sldMk cId="1453178222" sldId="274"/>
            <ac:spMk id="7" creationId="{3774DCD7-FB27-3ACB-18B2-238E4EEF9631}"/>
          </ac:spMkLst>
        </pc:spChg>
        <pc:spChg chg="add mod">
          <ac:chgData name="Alberto Montanari" userId="S::alberto.montanari@unibo.it::75776b12-3ea5-418d-a1d8-21035f981742" providerId="AD" clId="Web-{1B694EDE-93E9-8BE4-4F53-C52EDE5BDC25}" dt="2024-07-01T06:48:19.120" v="119" actId="14100"/>
          <ac:spMkLst>
            <pc:docMk/>
            <pc:sldMk cId="1453178222" sldId="274"/>
            <ac:spMk id="8" creationId="{C0D256EE-1728-8763-BC9A-0F5F31901405}"/>
          </ac:spMkLst>
        </pc:spChg>
        <pc:spChg chg="add mod">
          <ac:chgData name="Alberto Montanari" userId="S::alberto.montanari@unibo.it::75776b12-3ea5-418d-a1d8-21035f981742" providerId="AD" clId="Web-{1B694EDE-93E9-8BE4-4F53-C52EDE5BDC25}" dt="2024-07-01T06:50:41.827" v="129" actId="1076"/>
          <ac:spMkLst>
            <pc:docMk/>
            <pc:sldMk cId="1453178222" sldId="274"/>
            <ac:spMk id="10" creationId="{A176ABA4-DE18-78B3-D063-D05E0066935B}"/>
          </ac:spMkLst>
        </pc:spChg>
        <pc:picChg chg="add mod">
          <ac:chgData name="Alberto Montanari" userId="S::alberto.montanari@unibo.it::75776b12-3ea5-418d-a1d8-21035f981742" providerId="AD" clId="Web-{1B694EDE-93E9-8BE4-4F53-C52EDE5BDC25}" dt="2024-07-01T06:47:52.447" v="113" actId="1076"/>
          <ac:picMkLst>
            <pc:docMk/>
            <pc:sldMk cId="1453178222" sldId="274"/>
            <ac:picMk id="5" creationId="{BD451378-F0AC-B759-6DF5-2074460A6593}"/>
          </ac:picMkLst>
        </pc:picChg>
        <pc:picChg chg="add mod">
          <ac:chgData name="Alberto Montanari" userId="S::alberto.montanari@unibo.it::75776b12-3ea5-418d-a1d8-21035f981742" providerId="AD" clId="Web-{1B694EDE-93E9-8BE4-4F53-C52EDE5BDC25}" dt="2024-07-01T06:49:51.513" v="123" actId="1076"/>
          <ac:picMkLst>
            <pc:docMk/>
            <pc:sldMk cId="1453178222" sldId="274"/>
            <ac:picMk id="9" creationId="{60AFBA38-4393-4EFD-339C-12A1E768561D}"/>
          </ac:picMkLst>
        </pc:picChg>
        <pc:picChg chg="add mod">
          <ac:chgData name="Alberto Montanari" userId="S::alberto.montanari@unibo.it::75776b12-3ea5-418d-a1d8-21035f981742" providerId="AD" clId="Web-{1B694EDE-93E9-8BE4-4F53-C52EDE5BDC25}" dt="2024-07-01T07:31:59.144" v="250" actId="1076"/>
          <ac:picMkLst>
            <pc:docMk/>
            <pc:sldMk cId="1453178222" sldId="274"/>
            <ac:picMk id="11" creationId="{32826E18-7D94-A82D-5B29-08E11F4F0B8B}"/>
          </ac:picMkLst>
        </pc:picChg>
        <pc:picChg chg="add mod">
          <ac:chgData name="Alberto Montanari" userId="S::alberto.montanari@unibo.it::75776b12-3ea5-418d-a1d8-21035f981742" providerId="AD" clId="Web-{1B694EDE-93E9-8BE4-4F53-C52EDE5BDC25}" dt="2024-07-01T07:31:59.159" v="251" actId="1076"/>
          <ac:picMkLst>
            <pc:docMk/>
            <pc:sldMk cId="1453178222" sldId="274"/>
            <ac:picMk id="12" creationId="{0CD24A5A-12F2-F9F7-6BF6-14CF587A160A}"/>
          </ac:picMkLst>
        </pc:picChg>
        <pc:picChg chg="add mod">
          <ac:chgData name="Alberto Montanari" userId="S::alberto.montanari@unibo.it::75776b12-3ea5-418d-a1d8-21035f981742" providerId="AD" clId="Web-{1B694EDE-93E9-8BE4-4F53-C52EDE5BDC25}" dt="2024-07-01T07:32:03.784" v="252" actId="1076"/>
          <ac:picMkLst>
            <pc:docMk/>
            <pc:sldMk cId="1453178222" sldId="274"/>
            <ac:picMk id="13" creationId="{69F6936A-44EE-3F38-DD02-2860EFAFBF43}"/>
          </ac:picMkLst>
        </pc:picChg>
        <pc:picChg chg="add mod">
          <ac:chgData name="Alberto Montanari" userId="S::alberto.montanari@unibo.it::75776b12-3ea5-418d-a1d8-21035f981742" providerId="AD" clId="Web-{1B694EDE-93E9-8BE4-4F53-C52EDE5BDC25}" dt="2024-07-01T07:32:15.519" v="254" actId="1076"/>
          <ac:picMkLst>
            <pc:docMk/>
            <pc:sldMk cId="1453178222" sldId="274"/>
            <ac:picMk id="14" creationId="{18627A82-D702-9EF4-E84E-C87496DF3293}"/>
          </ac:picMkLst>
        </pc:picChg>
      </pc:sldChg>
      <pc:sldChg chg="addSp delSp modSp">
        <pc:chgData name="Alberto Montanari" userId="S::alberto.montanari@unibo.it::75776b12-3ea5-418d-a1d8-21035f981742" providerId="AD" clId="Web-{1B694EDE-93E9-8BE4-4F53-C52EDE5BDC25}" dt="2024-07-01T08:04:30.851" v="297" actId="20577"/>
        <pc:sldMkLst>
          <pc:docMk/>
          <pc:sldMk cId="1153446717" sldId="276"/>
        </pc:sldMkLst>
        <pc:spChg chg="mod">
          <ac:chgData name="Alberto Montanari" userId="S::alberto.montanari@unibo.it::75776b12-3ea5-418d-a1d8-21035f981742" providerId="AD" clId="Web-{1B694EDE-93E9-8BE4-4F53-C52EDE5BDC25}" dt="2024-07-01T08:04:30.851" v="297" actId="20577"/>
          <ac:spMkLst>
            <pc:docMk/>
            <pc:sldMk cId="1153446717" sldId="276"/>
            <ac:spMk id="3" creationId="{00000000-0000-0000-0000-000000000000}"/>
          </ac:spMkLst>
        </pc:spChg>
        <pc:spChg chg="del">
          <ac:chgData name="Alberto Montanari" userId="S::alberto.montanari@unibo.it::75776b12-3ea5-418d-a1d8-21035f981742" providerId="AD" clId="Web-{1B694EDE-93E9-8BE4-4F53-C52EDE5BDC25}" dt="2024-07-01T08:01:07.351" v="273"/>
          <ac:spMkLst>
            <pc:docMk/>
            <pc:sldMk cId="1153446717" sldId="276"/>
            <ac:spMk id="6" creationId="{00000000-0000-0000-0000-000000000000}"/>
          </ac:spMkLst>
        </pc:spChg>
        <pc:spChg chg="add mod">
          <ac:chgData name="Alberto Montanari" userId="S::alberto.montanari@unibo.it::75776b12-3ea5-418d-a1d8-21035f981742" providerId="AD" clId="Web-{1B694EDE-93E9-8BE4-4F53-C52EDE5BDC25}" dt="2024-07-01T08:03:56.818" v="287" actId="1076"/>
          <ac:spMkLst>
            <pc:docMk/>
            <pc:sldMk cId="1153446717" sldId="276"/>
            <ac:spMk id="7" creationId="{D71AC3EE-A3F2-0332-2D61-F99D4AE9E4F8}"/>
          </ac:spMkLst>
        </pc:spChg>
        <pc:spChg chg="mod">
          <ac:chgData name="Alberto Montanari" userId="S::alberto.montanari@unibo.it::75776b12-3ea5-418d-a1d8-21035f981742" providerId="AD" clId="Web-{1B694EDE-93E9-8BE4-4F53-C52EDE5BDC25}" dt="2024-07-01T08:00:45.303" v="269" actId="1076"/>
          <ac:spMkLst>
            <pc:docMk/>
            <pc:sldMk cId="1153446717" sldId="276"/>
            <ac:spMk id="12" creationId="{8BD6A93A-4C85-A2E7-97C8-F26E05886A78}"/>
          </ac:spMkLst>
        </pc:spChg>
        <pc:picChg chg="mod">
          <ac:chgData name="Alberto Montanari" userId="S::alberto.montanari@unibo.it::75776b12-3ea5-418d-a1d8-21035f981742" providerId="AD" clId="Web-{1B694EDE-93E9-8BE4-4F53-C52EDE5BDC25}" dt="2024-07-01T08:00:25.881" v="267" actId="1076"/>
          <ac:picMkLst>
            <pc:docMk/>
            <pc:sldMk cId="1153446717" sldId="276"/>
            <ac:picMk id="4" creationId="{78AB57E5-ACDE-36E4-B09C-B231E2742833}"/>
          </ac:picMkLst>
        </pc:picChg>
        <pc:picChg chg="add mod">
          <ac:chgData name="Alberto Montanari" userId="S::alberto.montanari@unibo.it::75776b12-3ea5-418d-a1d8-21035f981742" providerId="AD" clId="Web-{1B694EDE-93E9-8BE4-4F53-C52EDE5BDC25}" dt="2024-07-01T08:01:37.103" v="276" actId="1076"/>
          <ac:picMkLst>
            <pc:docMk/>
            <pc:sldMk cId="1153446717" sldId="276"/>
            <ac:picMk id="5" creationId="{F1F4089D-0A0E-1DB6-8BCB-663516F1299E}"/>
          </ac:picMkLst>
        </pc:picChg>
      </pc:sldChg>
      <pc:sldChg chg="add replId">
        <pc:chgData name="Alberto Montanari" userId="S::alberto.montanari@unibo.it::75776b12-3ea5-418d-a1d8-21035f981742" providerId="AD" clId="Web-{1B694EDE-93E9-8BE4-4F53-C52EDE5BDC25}" dt="2024-07-01T06:43:01.156" v="0"/>
        <pc:sldMkLst>
          <pc:docMk/>
          <pc:sldMk cId="4286985264" sldId="277"/>
        </pc:sldMkLst>
      </pc:sldChg>
      <pc:sldChg chg="addSp delSp modSp add replId">
        <pc:chgData name="Alberto Montanari" userId="S::alberto.montanari@unibo.it::75776b12-3ea5-418d-a1d8-21035f981742" providerId="AD" clId="Web-{1B694EDE-93E9-8BE4-4F53-C52EDE5BDC25}" dt="2024-07-01T14:20:15.652" v="357" actId="14100"/>
        <pc:sldMkLst>
          <pc:docMk/>
          <pc:sldMk cId="3648028372" sldId="278"/>
        </pc:sldMkLst>
        <pc:spChg chg="mod">
          <ac:chgData name="Alberto Montanari" userId="S::alberto.montanari@unibo.it::75776b12-3ea5-418d-a1d8-21035f981742" providerId="AD" clId="Web-{1B694EDE-93E9-8BE4-4F53-C52EDE5BDC25}" dt="2024-07-01T08:18:48.540" v="324" actId="20577"/>
          <ac:spMkLst>
            <pc:docMk/>
            <pc:sldMk cId="3648028372" sldId="278"/>
            <ac:spMk id="2" creationId="{00000000-0000-0000-0000-000000000000}"/>
          </ac:spMkLst>
        </pc:spChg>
        <pc:spChg chg="mod">
          <ac:chgData name="Alberto Montanari" userId="S::alberto.montanari@unibo.it::75776b12-3ea5-418d-a1d8-21035f981742" providerId="AD" clId="Web-{1B694EDE-93E9-8BE4-4F53-C52EDE5BDC25}" dt="2024-07-01T09:01:42.458" v="352" actId="20577"/>
          <ac:spMkLst>
            <pc:docMk/>
            <pc:sldMk cId="3648028372" sldId="278"/>
            <ac:spMk id="3" creationId="{00000000-0000-0000-0000-000000000000}"/>
          </ac:spMkLst>
        </pc:spChg>
        <pc:spChg chg="del">
          <ac:chgData name="Alberto Montanari" userId="S::alberto.montanari@unibo.it::75776b12-3ea5-418d-a1d8-21035f981742" providerId="AD" clId="Web-{1B694EDE-93E9-8BE4-4F53-C52EDE5BDC25}" dt="2024-07-01T08:33:13.120" v="327"/>
          <ac:spMkLst>
            <pc:docMk/>
            <pc:sldMk cId="3648028372" sldId="278"/>
            <ac:spMk id="12" creationId="{8BD6A93A-4C85-A2E7-97C8-F26E05886A78}"/>
          </ac:spMkLst>
        </pc:spChg>
        <pc:picChg chg="add del mod">
          <ac:chgData name="Alberto Montanari" userId="S::alberto.montanari@unibo.it::75776b12-3ea5-418d-a1d8-21035f981742" providerId="AD" clId="Web-{1B694EDE-93E9-8BE4-4F53-C52EDE5BDC25}" dt="2024-07-01T14:19:44.932" v="353"/>
          <ac:picMkLst>
            <pc:docMk/>
            <pc:sldMk cId="3648028372" sldId="278"/>
            <ac:picMk id="4" creationId="{71889B07-223B-AD6E-8586-74D693A86D7B}"/>
          </ac:picMkLst>
        </pc:picChg>
        <pc:picChg chg="add del mod">
          <ac:chgData name="Alberto Montanari" userId="S::alberto.montanari@unibo.it::75776b12-3ea5-418d-a1d8-21035f981742" providerId="AD" clId="Web-{1B694EDE-93E9-8BE4-4F53-C52EDE5BDC25}" dt="2024-07-01T08:39:24.416" v="333"/>
          <ac:picMkLst>
            <pc:docMk/>
            <pc:sldMk cId="3648028372" sldId="278"/>
            <ac:picMk id="4" creationId="{C1D546C1-C281-31EE-DED2-607AB37451DB}"/>
          </ac:picMkLst>
        </pc:picChg>
        <pc:picChg chg="add mod">
          <ac:chgData name="Alberto Montanari" userId="S::alberto.montanari@unibo.it::75776b12-3ea5-418d-a1d8-21035f981742" providerId="AD" clId="Web-{1B694EDE-93E9-8BE4-4F53-C52EDE5BDC25}" dt="2024-07-01T14:20:15.652" v="357" actId="14100"/>
          <ac:picMkLst>
            <pc:docMk/>
            <pc:sldMk cId="3648028372" sldId="278"/>
            <ac:picMk id="5" creationId="{7BDFC64D-4207-8C91-B1A7-4BBD8D90E1E4}"/>
          </ac:picMkLst>
        </pc:picChg>
        <pc:picChg chg="add del mod">
          <ac:chgData name="Alberto Montanari" userId="S::alberto.montanari@unibo.it::75776b12-3ea5-418d-a1d8-21035f981742" providerId="AD" clId="Web-{1B694EDE-93E9-8BE4-4F53-C52EDE5BDC25}" dt="2024-07-01T08:59:46.266" v="338"/>
          <ac:picMkLst>
            <pc:docMk/>
            <pc:sldMk cId="3648028372" sldId="278"/>
            <ac:picMk id="5" creationId="{8FE3B6C2-9651-9803-251D-A9B1554B3C22}"/>
          </ac:picMkLst>
        </pc:picChg>
        <pc:picChg chg="del">
          <ac:chgData name="Alberto Montanari" userId="S::alberto.montanari@unibo.it::75776b12-3ea5-418d-a1d8-21035f981742" providerId="AD" clId="Web-{1B694EDE-93E9-8BE4-4F53-C52EDE5BDC25}" dt="2024-07-01T08:33:08.464" v="325"/>
          <ac:picMkLst>
            <pc:docMk/>
            <pc:sldMk cId="3648028372" sldId="278"/>
            <ac:picMk id="10" creationId="{429CA16C-0A82-4FFF-DE89-18EDE69F6854}"/>
          </ac:picMkLst>
        </pc:picChg>
        <pc:picChg chg="del">
          <ac:chgData name="Alberto Montanari" userId="S::alberto.montanari@unibo.it::75776b12-3ea5-418d-a1d8-21035f981742" providerId="AD" clId="Web-{1B694EDE-93E9-8BE4-4F53-C52EDE5BDC25}" dt="2024-07-01T08:33:10.730" v="326"/>
          <ac:picMkLst>
            <pc:docMk/>
            <pc:sldMk cId="3648028372" sldId="278"/>
            <ac:picMk id="11" creationId="{6111AADE-85F8-B087-BE8D-596175522BE5}"/>
          </ac:picMkLst>
        </pc:picChg>
      </pc:sldChg>
    </pc:docChg>
  </pc:docChgLst>
  <pc:docChgLst>
    <pc:chgData name="Alberto Montanari" userId="S::alberto.montanari@unibo.it::75776b12-3ea5-418d-a1d8-21035f981742" providerId="AD" clId="Web-{399ACB3F-7A04-59E7-EFF1-8BEA968DBCED}"/>
    <pc:docChg chg="addSld modSld sldOrd">
      <pc:chgData name="Alberto Montanari" userId="S::alberto.montanari@unibo.it::75776b12-3ea5-418d-a1d8-21035f981742" providerId="AD" clId="Web-{399ACB3F-7A04-59E7-EFF1-8BEA968DBCED}" dt="2024-06-30T19:08:32.057" v="141" actId="20577"/>
      <pc:docMkLst>
        <pc:docMk/>
      </pc:docMkLst>
      <pc:sldChg chg="addSp delSp modSp">
        <pc:chgData name="Alberto Montanari" userId="S::alberto.montanari@unibo.it::75776b12-3ea5-418d-a1d8-21035f981742" providerId="AD" clId="Web-{399ACB3F-7A04-59E7-EFF1-8BEA968DBCED}" dt="2024-06-30T19:01:30.309" v="91" actId="1076"/>
        <pc:sldMkLst>
          <pc:docMk/>
          <pc:sldMk cId="3085230404" sldId="263"/>
        </pc:sldMkLst>
        <pc:spChg chg="mod">
          <ac:chgData name="Alberto Montanari" userId="S::alberto.montanari@unibo.it::75776b12-3ea5-418d-a1d8-21035f981742" providerId="AD" clId="Web-{399ACB3F-7A04-59E7-EFF1-8BEA968DBCED}" dt="2024-06-30T19:01:30.309" v="91" actId="1076"/>
          <ac:spMkLst>
            <pc:docMk/>
            <pc:sldMk cId="3085230404" sldId="263"/>
            <ac:spMk id="2" creationId="{00000000-0000-0000-0000-000000000000}"/>
          </ac:spMkLst>
        </pc:spChg>
        <pc:spChg chg="del">
          <ac:chgData name="Alberto Montanari" userId="S::alberto.montanari@unibo.it::75776b12-3ea5-418d-a1d8-21035f981742" providerId="AD" clId="Web-{399ACB3F-7A04-59E7-EFF1-8BEA968DBCED}" dt="2024-06-30T18:42:45.801" v="10"/>
          <ac:spMkLst>
            <pc:docMk/>
            <pc:sldMk cId="3085230404" sldId="263"/>
            <ac:spMk id="7" creationId="{00000000-0000-0000-0000-000000000000}"/>
          </ac:spMkLst>
        </pc:spChg>
        <pc:spChg chg="mod">
          <ac:chgData name="Alberto Montanari" userId="S::alberto.montanari@unibo.it::75776b12-3ea5-418d-a1d8-21035f981742" providerId="AD" clId="Web-{399ACB3F-7A04-59E7-EFF1-8BEA968DBCED}" dt="2024-06-30T18:46:33.011" v="62" actId="20577"/>
          <ac:spMkLst>
            <pc:docMk/>
            <pc:sldMk cId="3085230404" sldId="263"/>
            <ac:spMk id="8" creationId="{00000000-0000-0000-0000-000000000000}"/>
          </ac:spMkLst>
        </pc:spChg>
        <pc:picChg chg="add mod">
          <ac:chgData name="Alberto Montanari" userId="S::alberto.montanari@unibo.it::75776b12-3ea5-418d-a1d8-21035f981742" providerId="AD" clId="Web-{399ACB3F-7A04-59E7-EFF1-8BEA968DBCED}" dt="2024-06-30T18:43:29.630" v="16" actId="1076"/>
          <ac:picMkLst>
            <pc:docMk/>
            <pc:sldMk cId="3085230404" sldId="263"/>
            <ac:picMk id="3" creationId="{7E881DFF-DDB4-181C-C886-52FF6FD81F97}"/>
          </ac:picMkLst>
        </pc:picChg>
        <pc:picChg chg="del">
          <ac:chgData name="Alberto Montanari" userId="S::alberto.montanari@unibo.it::75776b12-3ea5-418d-a1d8-21035f981742" providerId="AD" clId="Web-{399ACB3F-7A04-59E7-EFF1-8BEA968DBCED}" dt="2024-06-30T18:42:42.613" v="9"/>
          <ac:picMkLst>
            <pc:docMk/>
            <pc:sldMk cId="3085230404" sldId="263"/>
            <ac:picMk id="5122" creationId="{00000000-0000-0000-0000-000000000000}"/>
          </ac:picMkLst>
        </pc:picChg>
        <pc:picChg chg="del">
          <ac:chgData name="Alberto Montanari" userId="S::alberto.montanari@unibo.it::75776b12-3ea5-418d-a1d8-21035f981742" providerId="AD" clId="Web-{399ACB3F-7A04-59E7-EFF1-8BEA968DBCED}" dt="2024-06-30T18:42:42.613" v="8"/>
          <ac:picMkLst>
            <pc:docMk/>
            <pc:sldMk cId="3085230404" sldId="263"/>
            <ac:picMk id="5124" creationId="{00000000-0000-0000-0000-000000000000}"/>
          </ac:picMkLst>
        </pc:picChg>
      </pc:sldChg>
      <pc:sldChg chg="addSp delSp modSp add ord replId">
        <pc:chgData name="Alberto Montanari" userId="S::alberto.montanari@unibo.it::75776b12-3ea5-418d-a1d8-21035f981742" providerId="AD" clId="Web-{399ACB3F-7A04-59E7-EFF1-8BEA968DBCED}" dt="2024-06-30T19:05:39.130" v="130" actId="20577"/>
        <pc:sldMkLst>
          <pc:docMk/>
          <pc:sldMk cId="25152519" sldId="273"/>
        </pc:sldMkLst>
        <pc:spChg chg="mod">
          <ac:chgData name="Alberto Montanari" userId="S::alberto.montanari@unibo.it::75776b12-3ea5-418d-a1d8-21035f981742" providerId="AD" clId="Web-{399ACB3F-7A04-59E7-EFF1-8BEA968DBCED}" dt="2024-06-30T19:03:51.408" v="103" actId="20577"/>
          <ac:spMkLst>
            <pc:docMk/>
            <pc:sldMk cId="25152519" sldId="273"/>
            <ac:spMk id="2" creationId="{00000000-0000-0000-0000-000000000000}"/>
          </ac:spMkLst>
        </pc:spChg>
        <pc:spChg chg="add mod">
          <ac:chgData name="Alberto Montanari" userId="S::alberto.montanari@unibo.it::75776b12-3ea5-418d-a1d8-21035f981742" providerId="AD" clId="Web-{399ACB3F-7A04-59E7-EFF1-8BEA968DBCED}" dt="2024-06-30T19:05:39.130" v="130" actId="20577"/>
          <ac:spMkLst>
            <pc:docMk/>
            <pc:sldMk cId="25152519" sldId="273"/>
            <ac:spMk id="5" creationId="{777524E0-4365-581A-584E-93D355A47C1D}"/>
          </ac:spMkLst>
        </pc:spChg>
        <pc:picChg chg="add mod">
          <ac:chgData name="Alberto Montanari" userId="S::alberto.montanari@unibo.it::75776b12-3ea5-418d-a1d8-21035f981742" providerId="AD" clId="Web-{399ACB3F-7A04-59E7-EFF1-8BEA968DBCED}" dt="2024-06-30T19:03:37.564" v="95" actId="1076"/>
          <ac:picMkLst>
            <pc:docMk/>
            <pc:sldMk cId="25152519" sldId="273"/>
            <ac:picMk id="4" creationId="{8140571B-5CDC-A534-5A1B-76902D06F3DC}"/>
          </ac:picMkLst>
        </pc:picChg>
        <pc:picChg chg="del">
          <ac:chgData name="Alberto Montanari" userId="S::alberto.montanari@unibo.it::75776b12-3ea5-418d-a1d8-21035f981742" providerId="AD" clId="Web-{399ACB3F-7A04-59E7-EFF1-8BEA968DBCED}" dt="2024-06-30T18:41:56.174" v="1"/>
          <ac:picMkLst>
            <pc:docMk/>
            <pc:sldMk cId="25152519" sldId="273"/>
            <ac:picMk id="4099" creationId="{00000000-0000-0000-0000-000000000000}"/>
          </ac:picMkLst>
        </pc:picChg>
      </pc:sldChg>
      <pc:sldChg chg="addSp delSp modSp add replId">
        <pc:chgData name="Alberto Montanari" userId="S::alberto.montanari@unibo.it::75776b12-3ea5-418d-a1d8-21035f981742" providerId="AD" clId="Web-{399ACB3F-7A04-59E7-EFF1-8BEA968DBCED}" dt="2024-06-30T19:08:32.057" v="141" actId="20577"/>
        <pc:sldMkLst>
          <pc:docMk/>
          <pc:sldMk cId="1453178222" sldId="274"/>
        </pc:sldMkLst>
        <pc:spChg chg="mod">
          <ac:chgData name="Alberto Montanari" userId="S::alberto.montanari@unibo.it::75776b12-3ea5-418d-a1d8-21035f981742" providerId="AD" clId="Web-{399ACB3F-7A04-59E7-EFF1-8BEA968DBCED}" dt="2024-06-30T19:07:23.039" v="132" actId="20577"/>
          <ac:spMkLst>
            <pc:docMk/>
            <pc:sldMk cId="1453178222" sldId="274"/>
            <ac:spMk id="2" creationId="{00000000-0000-0000-0000-000000000000}"/>
          </ac:spMkLst>
        </pc:spChg>
        <pc:spChg chg="mod">
          <ac:chgData name="Alberto Montanari" userId="S::alberto.montanari@unibo.it::75776b12-3ea5-418d-a1d8-21035f981742" providerId="AD" clId="Web-{399ACB3F-7A04-59E7-EFF1-8BEA968DBCED}" dt="2024-06-30T19:08:32.057" v="141" actId="20577"/>
          <ac:spMkLst>
            <pc:docMk/>
            <pc:sldMk cId="1453178222" sldId="274"/>
            <ac:spMk id="3" creationId="{00000000-0000-0000-0000-000000000000}"/>
          </ac:spMkLst>
        </pc:spChg>
        <pc:spChg chg="add del mod">
          <ac:chgData name="Alberto Montanari" userId="S::alberto.montanari@unibo.it::75776b12-3ea5-418d-a1d8-21035f981742" providerId="AD" clId="Web-{399ACB3F-7A04-59E7-EFF1-8BEA968DBCED}" dt="2024-06-30T19:08:29.291" v="139"/>
          <ac:spMkLst>
            <pc:docMk/>
            <pc:sldMk cId="1453178222" sldId="274"/>
            <ac:spMk id="7" creationId="{5E274D75-D5EF-52C6-EC67-38BA1829E4EA}"/>
          </ac:spMkLst>
        </pc:spChg>
        <pc:picChg chg="del">
          <ac:chgData name="Alberto Montanari" userId="S::alberto.montanari@unibo.it::75776b12-3ea5-418d-a1d8-21035f981742" providerId="AD" clId="Web-{399ACB3F-7A04-59E7-EFF1-8BEA968DBCED}" dt="2024-06-30T19:07:26.477" v="133"/>
          <ac:picMkLst>
            <pc:docMk/>
            <pc:sldMk cId="1453178222" sldId="274"/>
            <ac:picMk id="4" creationId="{8140571B-5CDC-A534-5A1B-76902D06F3DC}"/>
          </ac:picMkLst>
        </pc:picChg>
      </pc:sldChg>
    </pc:docChg>
  </pc:docChgLst>
  <pc:docChgLst>
    <pc:chgData name="Alberto Montanari" userId="S::alberto.montanari@unibo.it::75776b12-3ea5-418d-a1d8-21035f981742" providerId="AD" clId="Web-{4059678A-79DD-5C85-5A84-AA5FD4814BD8}"/>
    <pc:docChg chg="addSld modSld">
      <pc:chgData name="Alberto Montanari" userId="S::alberto.montanari@unibo.it::75776b12-3ea5-418d-a1d8-21035f981742" providerId="AD" clId="Web-{4059678A-79DD-5C85-5A84-AA5FD4814BD8}" dt="2024-07-02T22:35:01.707" v="464" actId="20577"/>
      <pc:docMkLst>
        <pc:docMk/>
      </pc:docMkLst>
      <pc:sldChg chg="addSp delSp modSp">
        <pc:chgData name="Alberto Montanari" userId="S::alberto.montanari@unibo.it::75776b12-3ea5-418d-a1d8-21035f981742" providerId="AD" clId="Web-{4059678A-79DD-5C85-5A84-AA5FD4814BD8}" dt="2024-07-02T21:54:11.428" v="81" actId="20577"/>
        <pc:sldMkLst>
          <pc:docMk/>
          <pc:sldMk cId="3098333111" sldId="264"/>
        </pc:sldMkLst>
        <pc:spChg chg="mod">
          <ac:chgData name="Alberto Montanari" userId="S::alberto.montanari@unibo.it::75776b12-3ea5-418d-a1d8-21035f981742" providerId="AD" clId="Web-{4059678A-79DD-5C85-5A84-AA5FD4814BD8}" dt="2024-07-02T21:51:42.501" v="53" actId="20577"/>
          <ac:spMkLst>
            <pc:docMk/>
            <pc:sldMk cId="3098333111" sldId="264"/>
            <ac:spMk id="2" creationId="{00000000-0000-0000-0000-000000000000}"/>
          </ac:spMkLst>
        </pc:spChg>
        <pc:spChg chg="mod">
          <ac:chgData name="Alberto Montanari" userId="S::alberto.montanari@unibo.it::75776b12-3ea5-418d-a1d8-21035f981742" providerId="AD" clId="Web-{4059678A-79DD-5C85-5A84-AA5FD4814BD8}" dt="2024-07-02T21:52:13.518" v="60" actId="20577"/>
          <ac:spMkLst>
            <pc:docMk/>
            <pc:sldMk cId="3098333111" sldId="264"/>
            <ac:spMk id="3" creationId="{00000000-0000-0000-0000-000000000000}"/>
          </ac:spMkLst>
        </pc:spChg>
        <pc:spChg chg="add mod">
          <ac:chgData name="Alberto Montanari" userId="S::alberto.montanari@unibo.it::75776b12-3ea5-418d-a1d8-21035f981742" providerId="AD" clId="Web-{4059678A-79DD-5C85-5A84-AA5FD4814BD8}" dt="2024-07-02T21:54:11.428" v="81" actId="20577"/>
          <ac:spMkLst>
            <pc:docMk/>
            <pc:sldMk cId="3098333111" sldId="264"/>
            <ac:spMk id="5" creationId="{236DC7DE-A90E-660B-DF13-07ABF3C71062}"/>
          </ac:spMkLst>
        </pc:spChg>
        <pc:picChg chg="add mod">
          <ac:chgData name="Alberto Montanari" userId="S::alberto.montanari@unibo.it::75776b12-3ea5-418d-a1d8-21035f981742" providerId="AD" clId="Web-{4059678A-79DD-5C85-5A84-AA5FD4814BD8}" dt="2024-07-02T21:52:31.706" v="64" actId="1076"/>
          <ac:picMkLst>
            <pc:docMk/>
            <pc:sldMk cId="3098333111" sldId="264"/>
            <ac:picMk id="4" creationId="{EFDCE652-FEB3-6B5C-F84C-40CA8BBDB50F}"/>
          </ac:picMkLst>
        </pc:picChg>
        <pc:picChg chg="add mod">
          <ac:chgData name="Alberto Montanari" userId="S::alberto.montanari@unibo.it::75776b12-3ea5-418d-a1d8-21035f981742" providerId="AD" clId="Web-{4059678A-79DD-5C85-5A84-AA5FD4814BD8}" dt="2024-07-02T21:54:00.490" v="79" actId="14100"/>
          <ac:picMkLst>
            <pc:docMk/>
            <pc:sldMk cId="3098333111" sldId="264"/>
            <ac:picMk id="7" creationId="{ECEB0F54-C8B6-B363-2D73-77055E3FD4C5}"/>
          </ac:picMkLst>
        </pc:picChg>
        <pc:picChg chg="del">
          <ac:chgData name="Alberto Montanari" userId="S::alberto.montanari@unibo.it::75776b12-3ea5-418d-a1d8-21035f981742" providerId="AD" clId="Web-{4059678A-79DD-5C85-5A84-AA5FD4814BD8}" dt="2024-07-02T21:51:50.548" v="55"/>
          <ac:picMkLst>
            <pc:docMk/>
            <pc:sldMk cId="3098333111" sldId="264"/>
            <ac:picMk id="4099" creationId="{00000000-0000-0000-0000-000000000000}"/>
          </ac:picMkLst>
        </pc:picChg>
      </pc:sldChg>
      <pc:sldChg chg="modSp">
        <pc:chgData name="Alberto Montanari" userId="S::alberto.montanari@unibo.it::75776b12-3ea5-418d-a1d8-21035f981742" providerId="AD" clId="Web-{4059678A-79DD-5C85-5A84-AA5FD4814BD8}" dt="2024-07-02T21:57:51.607" v="98" actId="1076"/>
        <pc:sldMkLst>
          <pc:docMk/>
          <pc:sldMk cId="860246963" sldId="265"/>
        </pc:sldMkLst>
        <pc:spChg chg="mod">
          <ac:chgData name="Alberto Montanari" userId="S::alberto.montanari@unibo.it::75776b12-3ea5-418d-a1d8-21035f981742" providerId="AD" clId="Web-{4059678A-79DD-5C85-5A84-AA5FD4814BD8}" dt="2024-07-02T21:57:51.607" v="98" actId="1076"/>
          <ac:spMkLst>
            <pc:docMk/>
            <pc:sldMk cId="860246963" sldId="265"/>
            <ac:spMk id="3" creationId="{00000000-0000-0000-0000-000000000000}"/>
          </ac:spMkLst>
        </pc:spChg>
      </pc:sldChg>
      <pc:sldChg chg="modSp">
        <pc:chgData name="Alberto Montanari" userId="S::alberto.montanari@unibo.it::75776b12-3ea5-418d-a1d8-21035f981742" providerId="AD" clId="Web-{4059678A-79DD-5C85-5A84-AA5FD4814BD8}" dt="2024-07-02T21:58:07.796" v="101" actId="1076"/>
        <pc:sldMkLst>
          <pc:docMk/>
          <pc:sldMk cId="860246963" sldId="268"/>
        </pc:sldMkLst>
        <pc:spChg chg="mod">
          <ac:chgData name="Alberto Montanari" userId="S::alberto.montanari@unibo.it::75776b12-3ea5-418d-a1d8-21035f981742" providerId="AD" clId="Web-{4059678A-79DD-5C85-5A84-AA5FD4814BD8}" dt="2024-07-02T21:58:07.796" v="101" actId="1076"/>
          <ac:spMkLst>
            <pc:docMk/>
            <pc:sldMk cId="860246963" sldId="268"/>
            <ac:spMk id="3" creationId="{00000000-0000-0000-0000-000000000000}"/>
          </ac:spMkLst>
        </pc:spChg>
      </pc:sldChg>
      <pc:sldChg chg="modSp">
        <pc:chgData name="Alberto Montanari" userId="S::alberto.montanari@unibo.it::75776b12-3ea5-418d-a1d8-21035f981742" providerId="AD" clId="Web-{4059678A-79DD-5C85-5A84-AA5FD4814BD8}" dt="2024-07-02T21:58:20.937" v="104" actId="14100"/>
        <pc:sldMkLst>
          <pc:docMk/>
          <pc:sldMk cId="860246963" sldId="269"/>
        </pc:sldMkLst>
        <pc:spChg chg="mod">
          <ac:chgData name="Alberto Montanari" userId="S::alberto.montanari@unibo.it::75776b12-3ea5-418d-a1d8-21035f981742" providerId="AD" clId="Web-{4059678A-79DD-5C85-5A84-AA5FD4814BD8}" dt="2024-07-02T21:58:20.937" v="104" actId="14100"/>
          <ac:spMkLst>
            <pc:docMk/>
            <pc:sldMk cId="860246963" sldId="269"/>
            <ac:spMk id="3" creationId="{00000000-0000-0000-0000-000000000000}"/>
          </ac:spMkLst>
        </pc:spChg>
      </pc:sldChg>
      <pc:sldChg chg="modSp">
        <pc:chgData name="Alberto Montanari" userId="S::alberto.montanari@unibo.it::75776b12-3ea5-418d-a1d8-21035f981742" providerId="AD" clId="Web-{4059678A-79DD-5C85-5A84-AA5FD4814BD8}" dt="2024-07-02T21:58:35.546" v="107" actId="1076"/>
        <pc:sldMkLst>
          <pc:docMk/>
          <pc:sldMk cId="860246963" sldId="270"/>
        </pc:sldMkLst>
        <pc:spChg chg="mod">
          <ac:chgData name="Alberto Montanari" userId="S::alberto.montanari@unibo.it::75776b12-3ea5-418d-a1d8-21035f981742" providerId="AD" clId="Web-{4059678A-79DD-5C85-5A84-AA5FD4814BD8}" dt="2024-07-02T21:58:35.546" v="107" actId="1076"/>
          <ac:spMkLst>
            <pc:docMk/>
            <pc:sldMk cId="860246963" sldId="270"/>
            <ac:spMk id="3" creationId="{00000000-0000-0000-0000-000000000000}"/>
          </ac:spMkLst>
        </pc:spChg>
      </pc:sldChg>
      <pc:sldChg chg="modSp">
        <pc:chgData name="Alberto Montanari" userId="S::alberto.montanari@unibo.it::75776b12-3ea5-418d-a1d8-21035f981742" providerId="AD" clId="Web-{4059678A-79DD-5C85-5A84-AA5FD4814BD8}" dt="2024-07-02T21:58:45.328" v="108"/>
        <pc:sldMkLst>
          <pc:docMk/>
          <pc:sldMk cId="860246963" sldId="271"/>
        </pc:sldMkLst>
        <pc:spChg chg="mod">
          <ac:chgData name="Alberto Montanari" userId="S::alberto.montanari@unibo.it::75776b12-3ea5-418d-a1d8-21035f981742" providerId="AD" clId="Web-{4059678A-79DD-5C85-5A84-AA5FD4814BD8}" dt="2024-07-02T21:58:45.328" v="108"/>
          <ac:spMkLst>
            <pc:docMk/>
            <pc:sldMk cId="860246963" sldId="271"/>
            <ac:spMk id="3" creationId="{00000000-0000-0000-0000-000000000000}"/>
          </ac:spMkLst>
        </pc:spChg>
      </pc:sldChg>
      <pc:sldChg chg="addSp modSp">
        <pc:chgData name="Alberto Montanari" userId="S::alberto.montanari@unibo.it::75776b12-3ea5-418d-a1d8-21035f981742" providerId="AD" clId="Web-{4059678A-79DD-5C85-5A84-AA5FD4814BD8}" dt="2024-07-02T22:01:54.991" v="129" actId="20577"/>
        <pc:sldMkLst>
          <pc:docMk/>
          <pc:sldMk cId="860246963" sldId="272"/>
        </pc:sldMkLst>
        <pc:spChg chg="mod">
          <ac:chgData name="Alberto Montanari" userId="S::alberto.montanari@unibo.it::75776b12-3ea5-418d-a1d8-21035f981742" providerId="AD" clId="Web-{4059678A-79DD-5C85-5A84-AA5FD4814BD8}" dt="2024-07-02T22:00:35.801" v="115" actId="20577"/>
          <ac:spMkLst>
            <pc:docMk/>
            <pc:sldMk cId="860246963" sldId="272"/>
            <ac:spMk id="2" creationId="{00000000-0000-0000-0000-000000000000}"/>
          </ac:spMkLst>
        </pc:spChg>
        <pc:spChg chg="mod">
          <ac:chgData name="Alberto Montanari" userId="S::alberto.montanari@unibo.it::75776b12-3ea5-418d-a1d8-21035f981742" providerId="AD" clId="Web-{4059678A-79DD-5C85-5A84-AA5FD4814BD8}" dt="2024-07-02T22:01:54.991" v="129" actId="20577"/>
          <ac:spMkLst>
            <pc:docMk/>
            <pc:sldMk cId="860246963" sldId="272"/>
            <ac:spMk id="3" creationId="{00000000-0000-0000-0000-000000000000}"/>
          </ac:spMkLst>
        </pc:spChg>
        <pc:picChg chg="add mod">
          <ac:chgData name="Alberto Montanari" userId="S::alberto.montanari@unibo.it::75776b12-3ea5-418d-a1d8-21035f981742" providerId="AD" clId="Web-{4059678A-79DD-5C85-5A84-AA5FD4814BD8}" dt="2024-07-02T22:01:21.427" v="124" actId="1076"/>
          <ac:picMkLst>
            <pc:docMk/>
            <pc:sldMk cId="860246963" sldId="272"/>
            <ac:picMk id="4" creationId="{67FACA62-F239-F4F2-4C01-56E67CFCD861}"/>
          </ac:picMkLst>
        </pc:picChg>
      </pc:sldChg>
      <pc:sldChg chg="modSp">
        <pc:chgData name="Alberto Montanari" userId="S::alberto.montanari@unibo.it::75776b12-3ea5-418d-a1d8-21035f981742" providerId="AD" clId="Web-{4059678A-79DD-5C85-5A84-AA5FD4814BD8}" dt="2024-07-02T21:47:27.727" v="16"/>
        <pc:sldMkLst>
          <pc:docMk/>
          <pc:sldMk cId="3149581685" sldId="281"/>
        </pc:sldMkLst>
        <pc:spChg chg="mod">
          <ac:chgData name="Alberto Montanari" userId="S::alberto.montanari@unibo.it::75776b12-3ea5-418d-a1d8-21035f981742" providerId="AD" clId="Web-{4059678A-79DD-5C85-5A84-AA5FD4814BD8}" dt="2024-07-02T21:47:27.727" v="16"/>
          <ac:spMkLst>
            <pc:docMk/>
            <pc:sldMk cId="3149581685" sldId="281"/>
            <ac:spMk id="2" creationId="{00000000-0000-0000-0000-000000000000}"/>
          </ac:spMkLst>
        </pc:spChg>
        <pc:spChg chg="mod">
          <ac:chgData name="Alberto Montanari" userId="S::alberto.montanari@unibo.it::75776b12-3ea5-418d-a1d8-21035f981742" providerId="AD" clId="Web-{4059678A-79DD-5C85-5A84-AA5FD4814BD8}" dt="2024-07-02T21:47:07.507" v="12" actId="20577"/>
          <ac:spMkLst>
            <pc:docMk/>
            <pc:sldMk cId="3149581685" sldId="281"/>
            <ac:spMk id="3" creationId="{00000000-0000-0000-0000-000000000000}"/>
          </ac:spMkLst>
        </pc:spChg>
      </pc:sldChg>
      <pc:sldChg chg="addSp delSp modSp add replId">
        <pc:chgData name="Alberto Montanari" userId="S::alberto.montanari@unibo.it::75776b12-3ea5-418d-a1d8-21035f981742" providerId="AD" clId="Web-{4059678A-79DD-5C85-5A84-AA5FD4814BD8}" dt="2024-07-02T21:50:27.545" v="41" actId="1076"/>
        <pc:sldMkLst>
          <pc:docMk/>
          <pc:sldMk cId="1762319034" sldId="282"/>
        </pc:sldMkLst>
        <pc:spChg chg="mod">
          <ac:chgData name="Alberto Montanari" userId="S::alberto.montanari@unibo.it::75776b12-3ea5-418d-a1d8-21035f981742" providerId="AD" clId="Web-{4059678A-79DD-5C85-5A84-AA5FD4814BD8}" dt="2024-07-02T21:46:35.772" v="6" actId="20577"/>
          <ac:spMkLst>
            <pc:docMk/>
            <pc:sldMk cId="1762319034" sldId="282"/>
            <ac:spMk id="2" creationId="{00000000-0000-0000-0000-000000000000}"/>
          </ac:spMkLst>
        </pc:spChg>
        <pc:spChg chg="mod">
          <ac:chgData name="Alberto Montanari" userId="S::alberto.montanari@unibo.it::75776b12-3ea5-418d-a1d8-21035f981742" providerId="AD" clId="Web-{4059678A-79DD-5C85-5A84-AA5FD4814BD8}" dt="2024-07-02T21:48:59.339" v="24" actId="20577"/>
          <ac:spMkLst>
            <pc:docMk/>
            <pc:sldMk cId="1762319034" sldId="282"/>
            <ac:spMk id="3" creationId="{00000000-0000-0000-0000-000000000000}"/>
          </ac:spMkLst>
        </pc:spChg>
        <pc:spChg chg="mod">
          <ac:chgData name="Alberto Montanari" userId="S::alberto.montanari@unibo.it::75776b12-3ea5-418d-a1d8-21035f981742" providerId="AD" clId="Web-{4059678A-79DD-5C85-5A84-AA5FD4814BD8}" dt="2024-07-02T21:50:27.545" v="41" actId="1076"/>
          <ac:spMkLst>
            <pc:docMk/>
            <pc:sldMk cId="1762319034" sldId="282"/>
            <ac:spMk id="8" creationId="{6D17C751-1960-BD0E-99EB-A2E809E966F4}"/>
          </ac:spMkLst>
        </pc:spChg>
        <pc:picChg chg="del">
          <ac:chgData name="Alberto Montanari" userId="S::alberto.montanari@unibo.it::75776b12-3ea5-418d-a1d8-21035f981742" providerId="AD" clId="Web-{4059678A-79DD-5C85-5A84-AA5FD4814BD8}" dt="2024-07-02T21:49:13.808" v="25"/>
          <ac:picMkLst>
            <pc:docMk/>
            <pc:sldMk cId="1762319034" sldId="282"/>
            <ac:picMk id="4" creationId="{AC481CFC-54C5-62F1-9631-990EE5FB4636}"/>
          </ac:picMkLst>
        </pc:picChg>
        <pc:picChg chg="add mod">
          <ac:chgData name="Alberto Montanari" userId="S::alberto.montanari@unibo.it::75776b12-3ea5-418d-a1d8-21035f981742" providerId="AD" clId="Web-{4059678A-79DD-5C85-5A84-AA5FD4814BD8}" dt="2024-07-02T21:49:23.387" v="28" actId="14100"/>
          <ac:picMkLst>
            <pc:docMk/>
            <pc:sldMk cId="1762319034" sldId="282"/>
            <ac:picMk id="5" creationId="{3D8144FE-F22C-2F94-9AE2-B903DFA9EB2B}"/>
          </ac:picMkLst>
        </pc:picChg>
        <pc:picChg chg="del">
          <ac:chgData name="Alberto Montanari" userId="S::alberto.montanari@unibo.it::75776b12-3ea5-418d-a1d8-21035f981742" providerId="AD" clId="Web-{4059678A-79DD-5C85-5A84-AA5FD4814BD8}" dt="2024-07-02T21:49:25.996" v="29"/>
          <ac:picMkLst>
            <pc:docMk/>
            <pc:sldMk cId="1762319034" sldId="282"/>
            <ac:picMk id="6" creationId="{6523FED9-21BD-4CB8-A7CA-3EE59589F8B4}"/>
          </ac:picMkLst>
        </pc:picChg>
      </pc:sldChg>
      <pc:sldChg chg="add replId">
        <pc:chgData name="Alberto Montanari" userId="S::alberto.montanari@unibo.it::75776b12-3ea5-418d-a1d8-21035f981742" providerId="AD" clId="Web-{4059678A-79DD-5C85-5A84-AA5FD4814BD8}" dt="2024-07-02T21:51:46.673" v="54"/>
        <pc:sldMkLst>
          <pc:docMk/>
          <pc:sldMk cId="4040954496" sldId="283"/>
        </pc:sldMkLst>
      </pc:sldChg>
      <pc:sldChg chg="delSp modSp add replId">
        <pc:chgData name="Alberto Montanari" userId="S::alberto.montanari@unibo.it::75776b12-3ea5-418d-a1d8-21035f981742" providerId="AD" clId="Web-{4059678A-79DD-5C85-5A84-AA5FD4814BD8}" dt="2024-07-02T21:57:18.028" v="96" actId="1076"/>
        <pc:sldMkLst>
          <pc:docMk/>
          <pc:sldMk cId="4042880931" sldId="284"/>
        </pc:sldMkLst>
        <pc:spChg chg="mod">
          <ac:chgData name="Alberto Montanari" userId="S::alberto.montanari@unibo.it::75776b12-3ea5-418d-a1d8-21035f981742" providerId="AD" clId="Web-{4059678A-79DD-5C85-5A84-AA5FD4814BD8}" dt="2024-07-02T21:57:18.028" v="96" actId="1076"/>
          <ac:spMkLst>
            <pc:docMk/>
            <pc:sldMk cId="4042880931" sldId="284"/>
            <ac:spMk id="3" creationId="{00000000-0000-0000-0000-000000000000}"/>
          </ac:spMkLst>
        </pc:spChg>
        <pc:spChg chg="del">
          <ac:chgData name="Alberto Montanari" userId="S::alberto.montanari@unibo.it::75776b12-3ea5-418d-a1d8-21035f981742" providerId="AD" clId="Web-{4059678A-79DD-5C85-5A84-AA5FD4814BD8}" dt="2024-07-02T21:55:44.353" v="86"/>
          <ac:spMkLst>
            <pc:docMk/>
            <pc:sldMk cId="4042880931" sldId="284"/>
            <ac:spMk id="5" creationId="{236DC7DE-A90E-660B-DF13-07ABF3C71062}"/>
          </ac:spMkLst>
        </pc:spChg>
        <pc:picChg chg="del">
          <ac:chgData name="Alberto Montanari" userId="S::alberto.montanari@unibo.it::75776b12-3ea5-418d-a1d8-21035f981742" providerId="AD" clId="Web-{4059678A-79DD-5C85-5A84-AA5FD4814BD8}" dt="2024-07-02T21:55:44.353" v="87"/>
          <ac:picMkLst>
            <pc:docMk/>
            <pc:sldMk cId="4042880931" sldId="284"/>
            <ac:picMk id="4" creationId="{EFDCE652-FEB3-6B5C-F84C-40CA8BBDB50F}"/>
          </ac:picMkLst>
        </pc:picChg>
        <pc:picChg chg="del">
          <ac:chgData name="Alberto Montanari" userId="S::alberto.montanari@unibo.it::75776b12-3ea5-418d-a1d8-21035f981742" providerId="AD" clId="Web-{4059678A-79DD-5C85-5A84-AA5FD4814BD8}" dt="2024-07-02T21:55:44.353" v="85"/>
          <ac:picMkLst>
            <pc:docMk/>
            <pc:sldMk cId="4042880931" sldId="284"/>
            <ac:picMk id="7" creationId="{ECEB0F54-C8B6-B363-2D73-77055E3FD4C5}"/>
          </ac:picMkLst>
        </pc:picChg>
      </pc:sldChg>
      <pc:sldChg chg="addSp delSp modSp add replId">
        <pc:chgData name="Alberto Montanari" userId="S::alberto.montanari@unibo.it::75776b12-3ea5-418d-a1d8-21035f981742" providerId="AD" clId="Web-{4059678A-79DD-5C85-5A84-AA5FD4814BD8}" dt="2024-07-02T22:02:29.054" v="138" actId="1076"/>
        <pc:sldMkLst>
          <pc:docMk/>
          <pc:sldMk cId="1142399105" sldId="285"/>
        </pc:sldMkLst>
        <pc:spChg chg="mod">
          <ac:chgData name="Alberto Montanari" userId="S::alberto.montanari@unibo.it::75776b12-3ea5-418d-a1d8-21035f981742" providerId="AD" clId="Web-{4059678A-79DD-5C85-5A84-AA5FD4814BD8}" dt="2024-07-02T22:02:26.461" v="137" actId="14100"/>
          <ac:spMkLst>
            <pc:docMk/>
            <pc:sldMk cId="1142399105" sldId="285"/>
            <ac:spMk id="3" creationId="{00000000-0000-0000-0000-000000000000}"/>
          </ac:spMkLst>
        </pc:spChg>
        <pc:picChg chg="del">
          <ac:chgData name="Alberto Montanari" userId="S::alberto.montanari@unibo.it::75776b12-3ea5-418d-a1d8-21035f981742" providerId="AD" clId="Web-{4059678A-79DD-5C85-5A84-AA5FD4814BD8}" dt="2024-07-02T22:02:07.929" v="133"/>
          <ac:picMkLst>
            <pc:docMk/>
            <pc:sldMk cId="1142399105" sldId="285"/>
            <ac:picMk id="4" creationId="{67FACA62-F239-F4F2-4C01-56E67CFCD861}"/>
          </ac:picMkLst>
        </pc:picChg>
        <pc:picChg chg="add mod">
          <ac:chgData name="Alberto Montanari" userId="S::alberto.montanari@unibo.it::75776b12-3ea5-418d-a1d8-21035f981742" providerId="AD" clId="Web-{4059678A-79DD-5C85-5A84-AA5FD4814BD8}" dt="2024-07-02T22:02:29.054" v="138" actId="1076"/>
          <ac:picMkLst>
            <pc:docMk/>
            <pc:sldMk cId="1142399105" sldId="285"/>
            <ac:picMk id="5" creationId="{91E91281-0735-FE18-8475-2BA407D0B7D9}"/>
          </ac:picMkLst>
        </pc:picChg>
      </pc:sldChg>
      <pc:sldChg chg="addSp delSp modSp add replId">
        <pc:chgData name="Alberto Montanari" userId="S::alberto.montanari@unibo.it::75776b12-3ea5-418d-a1d8-21035f981742" providerId="AD" clId="Web-{4059678A-79DD-5C85-5A84-AA5FD4814BD8}" dt="2024-07-02T22:03:51.010" v="149" actId="1076"/>
        <pc:sldMkLst>
          <pc:docMk/>
          <pc:sldMk cId="3784339685" sldId="286"/>
        </pc:sldMkLst>
        <pc:spChg chg="mod">
          <ac:chgData name="Alberto Montanari" userId="S::alberto.montanari@unibo.it::75776b12-3ea5-418d-a1d8-21035f981742" providerId="AD" clId="Web-{4059678A-79DD-5C85-5A84-AA5FD4814BD8}" dt="2024-07-02T22:03:08.462" v="140" actId="20577"/>
          <ac:spMkLst>
            <pc:docMk/>
            <pc:sldMk cId="3784339685" sldId="286"/>
            <ac:spMk id="2" creationId="{00000000-0000-0000-0000-000000000000}"/>
          </ac:spMkLst>
        </pc:spChg>
        <pc:spChg chg="mod">
          <ac:chgData name="Alberto Montanari" userId="S::alberto.montanari@unibo.it::75776b12-3ea5-418d-a1d8-21035f981742" providerId="AD" clId="Web-{4059678A-79DD-5C85-5A84-AA5FD4814BD8}" dt="2024-07-02T22:03:29.807" v="145" actId="1076"/>
          <ac:spMkLst>
            <pc:docMk/>
            <pc:sldMk cId="3784339685" sldId="286"/>
            <ac:spMk id="3" creationId="{00000000-0000-0000-0000-000000000000}"/>
          </ac:spMkLst>
        </pc:spChg>
        <pc:picChg chg="add mod">
          <ac:chgData name="Alberto Montanari" userId="S::alberto.montanari@unibo.it::75776b12-3ea5-418d-a1d8-21035f981742" providerId="AD" clId="Web-{4059678A-79DD-5C85-5A84-AA5FD4814BD8}" dt="2024-07-02T22:03:51.010" v="149" actId="1076"/>
          <ac:picMkLst>
            <pc:docMk/>
            <pc:sldMk cId="3784339685" sldId="286"/>
            <ac:picMk id="4" creationId="{AF36F85F-8644-1FFC-A3E7-2896DC0C19AC}"/>
          </ac:picMkLst>
        </pc:picChg>
        <pc:picChg chg="del">
          <ac:chgData name="Alberto Montanari" userId="S::alberto.montanari@unibo.it::75776b12-3ea5-418d-a1d8-21035f981742" providerId="AD" clId="Web-{4059678A-79DD-5C85-5A84-AA5FD4814BD8}" dt="2024-07-02T22:03:11.493" v="141"/>
          <ac:picMkLst>
            <pc:docMk/>
            <pc:sldMk cId="3784339685" sldId="286"/>
            <ac:picMk id="5" creationId="{91E91281-0735-FE18-8475-2BA407D0B7D9}"/>
          </ac:picMkLst>
        </pc:picChg>
      </pc:sldChg>
      <pc:sldChg chg="addSp delSp modSp add replId">
        <pc:chgData name="Alberto Montanari" userId="S::alberto.montanari@unibo.it::75776b12-3ea5-418d-a1d8-21035f981742" providerId="AD" clId="Web-{4059678A-79DD-5C85-5A84-AA5FD4814BD8}" dt="2024-07-02T22:06:03.859" v="166"/>
        <pc:sldMkLst>
          <pc:docMk/>
          <pc:sldMk cId="1193157882" sldId="287"/>
        </pc:sldMkLst>
        <pc:spChg chg="mod">
          <ac:chgData name="Alberto Montanari" userId="S::alberto.montanari@unibo.it::75776b12-3ea5-418d-a1d8-21035f981742" providerId="AD" clId="Web-{4059678A-79DD-5C85-5A84-AA5FD4814BD8}" dt="2024-07-02T22:05:52.140" v="165" actId="1076"/>
          <ac:spMkLst>
            <pc:docMk/>
            <pc:sldMk cId="1193157882" sldId="287"/>
            <ac:spMk id="3" creationId="{00000000-0000-0000-0000-000000000000}"/>
          </ac:spMkLst>
        </pc:spChg>
        <pc:picChg chg="del">
          <ac:chgData name="Alberto Montanari" userId="S::alberto.montanari@unibo.it::75776b12-3ea5-418d-a1d8-21035f981742" providerId="AD" clId="Web-{4059678A-79DD-5C85-5A84-AA5FD4814BD8}" dt="2024-07-02T22:04:21.152" v="151"/>
          <ac:picMkLst>
            <pc:docMk/>
            <pc:sldMk cId="1193157882" sldId="287"/>
            <ac:picMk id="4" creationId="{AF36F85F-8644-1FFC-A3E7-2896DC0C19AC}"/>
          </ac:picMkLst>
        </pc:picChg>
        <pc:picChg chg="add mod">
          <ac:chgData name="Alberto Montanari" userId="S::alberto.montanari@unibo.it::75776b12-3ea5-418d-a1d8-21035f981742" providerId="AD" clId="Web-{4059678A-79DD-5C85-5A84-AA5FD4814BD8}" dt="2024-07-02T22:04:30.949" v="154" actId="14100"/>
          <ac:picMkLst>
            <pc:docMk/>
            <pc:sldMk cId="1193157882" sldId="287"/>
            <ac:picMk id="5" creationId="{EC61F93E-66B7-7EF8-E77D-00F700488AFA}"/>
          </ac:picMkLst>
        </pc:picChg>
        <pc:picChg chg="add del mod">
          <ac:chgData name="Alberto Montanari" userId="S::alberto.montanari@unibo.it::75776b12-3ea5-418d-a1d8-21035f981742" providerId="AD" clId="Web-{4059678A-79DD-5C85-5A84-AA5FD4814BD8}" dt="2024-07-02T22:06:03.859" v="166"/>
          <ac:picMkLst>
            <pc:docMk/>
            <pc:sldMk cId="1193157882" sldId="287"/>
            <ac:picMk id="6" creationId="{F0513638-9000-539F-977B-BB49012446C7}"/>
          </ac:picMkLst>
        </pc:picChg>
      </pc:sldChg>
      <pc:sldChg chg="addSp delSp modSp add replId">
        <pc:chgData name="Alberto Montanari" userId="S::alberto.montanari@unibo.it::75776b12-3ea5-418d-a1d8-21035f981742" providerId="AD" clId="Web-{4059678A-79DD-5C85-5A84-AA5FD4814BD8}" dt="2024-07-02T22:10:24.590" v="203" actId="20577"/>
        <pc:sldMkLst>
          <pc:docMk/>
          <pc:sldMk cId="1147276371" sldId="288"/>
        </pc:sldMkLst>
        <pc:spChg chg="mod">
          <ac:chgData name="Alberto Montanari" userId="S::alberto.montanari@unibo.it::75776b12-3ea5-418d-a1d8-21035f981742" providerId="AD" clId="Web-{4059678A-79DD-5C85-5A84-AA5FD4814BD8}" dt="2024-07-02T22:06:38.485" v="171" actId="20577"/>
          <ac:spMkLst>
            <pc:docMk/>
            <pc:sldMk cId="1147276371" sldId="288"/>
            <ac:spMk id="3" creationId="{00000000-0000-0000-0000-000000000000}"/>
          </ac:spMkLst>
        </pc:spChg>
        <pc:spChg chg="add mod">
          <ac:chgData name="Alberto Montanari" userId="S::alberto.montanari@unibo.it::75776b12-3ea5-418d-a1d8-21035f981742" providerId="AD" clId="Web-{4059678A-79DD-5C85-5A84-AA5FD4814BD8}" dt="2024-07-02T22:10:24.590" v="203" actId="20577"/>
          <ac:spMkLst>
            <pc:docMk/>
            <pc:sldMk cId="1147276371" sldId="288"/>
            <ac:spMk id="9" creationId="{C894CC43-3B22-04F8-D2DE-3DF0B9DE4B48}"/>
          </ac:spMkLst>
        </pc:spChg>
        <pc:spChg chg="add mod">
          <ac:chgData name="Alberto Montanari" userId="S::alberto.montanari@unibo.it::75776b12-3ea5-418d-a1d8-21035f981742" providerId="AD" clId="Web-{4059678A-79DD-5C85-5A84-AA5FD4814BD8}" dt="2024-07-02T22:10:20.043" v="202" actId="20577"/>
          <ac:spMkLst>
            <pc:docMk/>
            <pc:sldMk cId="1147276371" sldId="288"/>
            <ac:spMk id="11" creationId="{F78A8D5D-58E5-3B05-AF1F-CFDCF74F14B8}"/>
          </ac:spMkLst>
        </pc:spChg>
        <pc:picChg chg="add mod">
          <ac:chgData name="Alberto Montanari" userId="S::alberto.montanari@unibo.it::75776b12-3ea5-418d-a1d8-21035f981742" providerId="AD" clId="Web-{4059678A-79DD-5C85-5A84-AA5FD4814BD8}" dt="2024-07-02T22:09:21.807" v="191" actId="14100"/>
          <ac:picMkLst>
            <pc:docMk/>
            <pc:sldMk cId="1147276371" sldId="288"/>
            <ac:picMk id="4" creationId="{EF950CE1-418C-B24E-F2CE-05E3F8F38E6A}"/>
          </ac:picMkLst>
        </pc:picChg>
        <pc:picChg chg="del">
          <ac:chgData name="Alberto Montanari" userId="S::alberto.montanari@unibo.it::75776b12-3ea5-418d-a1d8-21035f981742" providerId="AD" clId="Web-{4059678A-79DD-5C85-5A84-AA5FD4814BD8}" dt="2024-07-02T22:06:13.515" v="168"/>
          <ac:picMkLst>
            <pc:docMk/>
            <pc:sldMk cId="1147276371" sldId="288"/>
            <ac:picMk id="5" creationId="{EC61F93E-66B7-7EF8-E77D-00F700488AFA}"/>
          </ac:picMkLst>
        </pc:picChg>
        <pc:picChg chg="add mod">
          <ac:chgData name="Alberto Montanari" userId="S::alberto.montanari@unibo.it::75776b12-3ea5-418d-a1d8-21035f981742" providerId="AD" clId="Web-{4059678A-79DD-5C85-5A84-AA5FD4814BD8}" dt="2024-07-02T22:09:23.463" v="192" actId="1076"/>
          <ac:picMkLst>
            <pc:docMk/>
            <pc:sldMk cId="1147276371" sldId="288"/>
            <ac:picMk id="6" creationId="{237768F0-1C2B-9F4C-825D-412DB317BF13}"/>
          </ac:picMkLst>
        </pc:picChg>
        <pc:picChg chg="add mod">
          <ac:chgData name="Alberto Montanari" userId="S::alberto.montanari@unibo.it::75776b12-3ea5-418d-a1d8-21035f981742" providerId="AD" clId="Web-{4059678A-79DD-5C85-5A84-AA5FD4814BD8}" dt="2024-07-02T22:07:37.082" v="180" actId="14100"/>
          <ac:picMkLst>
            <pc:docMk/>
            <pc:sldMk cId="1147276371" sldId="288"/>
            <ac:picMk id="7" creationId="{BE3DF24D-E39F-FCA9-40D1-13F409FC5922}"/>
          </ac:picMkLst>
        </pc:picChg>
        <pc:picChg chg="add mod">
          <ac:chgData name="Alberto Montanari" userId="S::alberto.montanari@unibo.it::75776b12-3ea5-418d-a1d8-21035f981742" providerId="AD" clId="Web-{4059678A-79DD-5C85-5A84-AA5FD4814BD8}" dt="2024-07-02T22:09:47.307" v="196" actId="1076"/>
          <ac:picMkLst>
            <pc:docMk/>
            <pc:sldMk cId="1147276371" sldId="288"/>
            <ac:picMk id="10" creationId="{EE3094DB-F591-D780-A1BC-AC083214B993}"/>
          </ac:picMkLst>
        </pc:picChg>
      </pc:sldChg>
      <pc:sldChg chg="delSp modSp add replId">
        <pc:chgData name="Alberto Montanari" userId="S::alberto.montanari@unibo.it::75776b12-3ea5-418d-a1d8-21035f981742" providerId="AD" clId="Web-{4059678A-79DD-5C85-5A84-AA5FD4814BD8}" dt="2024-07-02T22:12:16.516" v="231" actId="20577"/>
        <pc:sldMkLst>
          <pc:docMk/>
          <pc:sldMk cId="3679238006" sldId="289"/>
        </pc:sldMkLst>
        <pc:spChg chg="mod">
          <ac:chgData name="Alberto Montanari" userId="S::alberto.montanari@unibo.it::75776b12-3ea5-418d-a1d8-21035f981742" providerId="AD" clId="Web-{4059678A-79DD-5C85-5A84-AA5FD4814BD8}" dt="2024-07-02T22:10:50.138" v="215" actId="20577"/>
          <ac:spMkLst>
            <pc:docMk/>
            <pc:sldMk cId="3679238006" sldId="289"/>
            <ac:spMk id="2" creationId="{00000000-0000-0000-0000-000000000000}"/>
          </ac:spMkLst>
        </pc:spChg>
        <pc:spChg chg="mod">
          <ac:chgData name="Alberto Montanari" userId="S::alberto.montanari@unibo.it::75776b12-3ea5-418d-a1d8-21035f981742" providerId="AD" clId="Web-{4059678A-79DD-5C85-5A84-AA5FD4814BD8}" dt="2024-07-02T22:12:16.516" v="231" actId="20577"/>
          <ac:spMkLst>
            <pc:docMk/>
            <pc:sldMk cId="3679238006" sldId="289"/>
            <ac:spMk id="3" creationId="{00000000-0000-0000-0000-000000000000}"/>
          </ac:spMkLst>
        </pc:spChg>
        <pc:spChg chg="del">
          <ac:chgData name="Alberto Montanari" userId="S::alberto.montanari@unibo.it::75776b12-3ea5-418d-a1d8-21035f981742" providerId="AD" clId="Web-{4059678A-79DD-5C85-5A84-AA5FD4814BD8}" dt="2024-07-02T22:11:02.326" v="220"/>
          <ac:spMkLst>
            <pc:docMk/>
            <pc:sldMk cId="3679238006" sldId="289"/>
            <ac:spMk id="9" creationId="{C894CC43-3B22-04F8-D2DE-3DF0B9DE4B48}"/>
          </ac:spMkLst>
        </pc:spChg>
        <pc:spChg chg="del">
          <ac:chgData name="Alberto Montanari" userId="S::alberto.montanari@unibo.it::75776b12-3ea5-418d-a1d8-21035f981742" providerId="AD" clId="Web-{4059678A-79DD-5C85-5A84-AA5FD4814BD8}" dt="2024-07-02T22:11:26.967" v="224"/>
          <ac:spMkLst>
            <pc:docMk/>
            <pc:sldMk cId="3679238006" sldId="289"/>
            <ac:spMk id="11" creationId="{F78A8D5D-58E5-3B05-AF1F-CFDCF74F14B8}"/>
          </ac:spMkLst>
        </pc:spChg>
        <pc:picChg chg="del">
          <ac:chgData name="Alberto Montanari" userId="S::alberto.montanari@unibo.it::75776b12-3ea5-418d-a1d8-21035f981742" providerId="AD" clId="Web-{4059678A-79DD-5C85-5A84-AA5FD4814BD8}" dt="2024-07-02T22:10:52.497" v="216"/>
          <ac:picMkLst>
            <pc:docMk/>
            <pc:sldMk cId="3679238006" sldId="289"/>
            <ac:picMk id="4" creationId="{EF950CE1-418C-B24E-F2CE-05E3F8F38E6A}"/>
          </ac:picMkLst>
        </pc:picChg>
        <pc:picChg chg="del">
          <ac:chgData name="Alberto Montanari" userId="S::alberto.montanari@unibo.it::75776b12-3ea5-418d-a1d8-21035f981742" providerId="AD" clId="Web-{4059678A-79DD-5C85-5A84-AA5FD4814BD8}" dt="2024-07-02T22:10:54.591" v="217"/>
          <ac:picMkLst>
            <pc:docMk/>
            <pc:sldMk cId="3679238006" sldId="289"/>
            <ac:picMk id="6" creationId="{237768F0-1C2B-9F4C-825D-412DB317BF13}"/>
          </ac:picMkLst>
        </pc:picChg>
        <pc:picChg chg="del">
          <ac:chgData name="Alberto Montanari" userId="S::alberto.montanari@unibo.it::75776b12-3ea5-418d-a1d8-21035f981742" providerId="AD" clId="Web-{4059678A-79DD-5C85-5A84-AA5FD4814BD8}" dt="2024-07-02T22:10:59.216" v="219"/>
          <ac:picMkLst>
            <pc:docMk/>
            <pc:sldMk cId="3679238006" sldId="289"/>
            <ac:picMk id="7" creationId="{BE3DF24D-E39F-FCA9-40D1-13F409FC5922}"/>
          </ac:picMkLst>
        </pc:picChg>
        <pc:picChg chg="del">
          <ac:chgData name="Alberto Montanari" userId="S::alberto.montanari@unibo.it::75776b12-3ea5-418d-a1d8-21035f981742" providerId="AD" clId="Web-{4059678A-79DD-5C85-5A84-AA5FD4814BD8}" dt="2024-07-02T22:10:57.107" v="218"/>
          <ac:picMkLst>
            <pc:docMk/>
            <pc:sldMk cId="3679238006" sldId="289"/>
            <ac:picMk id="10" creationId="{EE3094DB-F591-D780-A1BC-AC083214B993}"/>
          </ac:picMkLst>
        </pc:picChg>
      </pc:sldChg>
      <pc:sldChg chg="addSp modSp add replId">
        <pc:chgData name="Alberto Montanari" userId="S::alberto.montanari@unibo.it::75776b12-3ea5-418d-a1d8-21035f981742" providerId="AD" clId="Web-{4059678A-79DD-5C85-5A84-AA5FD4814BD8}" dt="2024-07-02T22:15:01.498" v="270" actId="1076"/>
        <pc:sldMkLst>
          <pc:docMk/>
          <pc:sldMk cId="302879980" sldId="290"/>
        </pc:sldMkLst>
        <pc:spChg chg="mod">
          <ac:chgData name="Alberto Montanari" userId="S::alberto.montanari@unibo.it::75776b12-3ea5-418d-a1d8-21035f981742" providerId="AD" clId="Web-{4059678A-79DD-5C85-5A84-AA5FD4814BD8}" dt="2024-07-02T22:12:49.392" v="245" actId="20577"/>
          <ac:spMkLst>
            <pc:docMk/>
            <pc:sldMk cId="302879980" sldId="290"/>
            <ac:spMk id="2" creationId="{00000000-0000-0000-0000-000000000000}"/>
          </ac:spMkLst>
        </pc:spChg>
        <pc:spChg chg="mod">
          <ac:chgData name="Alberto Montanari" userId="S::alberto.montanari@unibo.it::75776b12-3ea5-418d-a1d8-21035f981742" providerId="AD" clId="Web-{4059678A-79DD-5C85-5A84-AA5FD4814BD8}" dt="2024-07-02T22:14:05.118" v="259" actId="14100"/>
          <ac:spMkLst>
            <pc:docMk/>
            <pc:sldMk cId="302879980" sldId="290"/>
            <ac:spMk id="3" creationId="{00000000-0000-0000-0000-000000000000}"/>
          </ac:spMkLst>
        </pc:spChg>
        <pc:spChg chg="add mod">
          <ac:chgData name="Alberto Montanari" userId="S::alberto.montanari@unibo.it::75776b12-3ea5-418d-a1d8-21035f981742" providerId="AD" clId="Web-{4059678A-79DD-5C85-5A84-AA5FD4814BD8}" dt="2024-07-02T22:15:01.498" v="270" actId="1076"/>
          <ac:spMkLst>
            <pc:docMk/>
            <pc:sldMk cId="302879980" sldId="290"/>
            <ac:spMk id="5" creationId="{AF3345A2-615E-5FF2-2A8A-77253E2F4C62}"/>
          </ac:spMkLst>
        </pc:spChg>
        <pc:picChg chg="add mod">
          <ac:chgData name="Alberto Montanari" userId="S::alberto.montanari@unibo.it::75776b12-3ea5-418d-a1d8-21035f981742" providerId="AD" clId="Web-{4059678A-79DD-5C85-5A84-AA5FD4814BD8}" dt="2024-07-02T22:15:01.482" v="269" actId="1076"/>
          <ac:picMkLst>
            <pc:docMk/>
            <pc:sldMk cId="302879980" sldId="290"/>
            <ac:picMk id="4" creationId="{8CB12B9F-E351-EF45-79BD-246CE9F4C85D}"/>
          </ac:picMkLst>
        </pc:picChg>
      </pc:sldChg>
      <pc:sldChg chg="addSp delSp modSp add replId">
        <pc:chgData name="Alberto Montanari" userId="S::alberto.montanari@unibo.it::75776b12-3ea5-418d-a1d8-21035f981742" providerId="AD" clId="Web-{4059678A-79DD-5C85-5A84-AA5FD4814BD8}" dt="2024-07-02T22:29:56.384" v="376" actId="14100"/>
        <pc:sldMkLst>
          <pc:docMk/>
          <pc:sldMk cId="175014774" sldId="291"/>
        </pc:sldMkLst>
        <pc:spChg chg="mod">
          <ac:chgData name="Alberto Montanari" userId="S::alberto.montanari@unibo.it::75776b12-3ea5-418d-a1d8-21035f981742" providerId="AD" clId="Web-{4059678A-79DD-5C85-5A84-AA5FD4814BD8}" dt="2024-07-02T22:29:56.384" v="376" actId="14100"/>
          <ac:spMkLst>
            <pc:docMk/>
            <pc:sldMk cId="175014774" sldId="291"/>
            <ac:spMk id="3" creationId="{00000000-0000-0000-0000-000000000000}"/>
          </ac:spMkLst>
        </pc:spChg>
        <pc:spChg chg="mod">
          <ac:chgData name="Alberto Montanari" userId="S::alberto.montanari@unibo.it::75776b12-3ea5-418d-a1d8-21035f981742" providerId="AD" clId="Web-{4059678A-79DD-5C85-5A84-AA5FD4814BD8}" dt="2024-07-02T22:29:53.837" v="374" actId="1076"/>
          <ac:spMkLst>
            <pc:docMk/>
            <pc:sldMk cId="175014774" sldId="291"/>
            <ac:spMk id="5" creationId="{AF3345A2-615E-5FF2-2A8A-77253E2F4C62}"/>
          </ac:spMkLst>
        </pc:spChg>
        <pc:picChg chg="del">
          <ac:chgData name="Alberto Montanari" userId="S::alberto.montanari@unibo.it::75776b12-3ea5-418d-a1d8-21035f981742" providerId="AD" clId="Web-{4059678A-79DD-5C85-5A84-AA5FD4814BD8}" dt="2024-07-02T22:17:16.993" v="280"/>
          <ac:picMkLst>
            <pc:docMk/>
            <pc:sldMk cId="175014774" sldId="291"/>
            <ac:picMk id="4" creationId="{8CB12B9F-E351-EF45-79BD-246CE9F4C85D}"/>
          </ac:picMkLst>
        </pc:picChg>
        <pc:picChg chg="add mod">
          <ac:chgData name="Alberto Montanari" userId="S::alberto.montanari@unibo.it::75776b12-3ea5-418d-a1d8-21035f981742" providerId="AD" clId="Web-{4059678A-79DD-5C85-5A84-AA5FD4814BD8}" dt="2024-07-02T22:29:53.853" v="375" actId="1076"/>
          <ac:picMkLst>
            <pc:docMk/>
            <pc:sldMk cId="175014774" sldId="291"/>
            <ac:picMk id="6" creationId="{AB4E9B34-3148-172D-7AE1-D6C3B05F5445}"/>
          </ac:picMkLst>
        </pc:picChg>
      </pc:sldChg>
      <pc:sldChg chg="delSp modSp add replId">
        <pc:chgData name="Alberto Montanari" userId="S::alberto.montanari@unibo.it::75776b12-3ea5-418d-a1d8-21035f981742" providerId="AD" clId="Web-{4059678A-79DD-5C85-5A84-AA5FD4814BD8}" dt="2024-07-02T22:29:33.493" v="373" actId="1076"/>
        <pc:sldMkLst>
          <pc:docMk/>
          <pc:sldMk cId="2184618768" sldId="292"/>
        </pc:sldMkLst>
        <pc:spChg chg="mod">
          <ac:chgData name="Alberto Montanari" userId="S::alberto.montanari@unibo.it::75776b12-3ea5-418d-a1d8-21035f981742" providerId="AD" clId="Web-{4059678A-79DD-5C85-5A84-AA5FD4814BD8}" dt="2024-07-02T22:29:33.493" v="373" actId="1076"/>
          <ac:spMkLst>
            <pc:docMk/>
            <pc:sldMk cId="2184618768" sldId="292"/>
            <ac:spMk id="3" creationId="{00000000-0000-0000-0000-000000000000}"/>
          </ac:spMkLst>
        </pc:spChg>
        <pc:spChg chg="del">
          <ac:chgData name="Alberto Montanari" userId="S::alberto.montanari@unibo.it::75776b12-3ea5-418d-a1d8-21035f981742" providerId="AD" clId="Web-{4059678A-79DD-5C85-5A84-AA5FD4814BD8}" dt="2024-07-02T22:19:02.423" v="325"/>
          <ac:spMkLst>
            <pc:docMk/>
            <pc:sldMk cId="2184618768" sldId="292"/>
            <ac:spMk id="5" creationId="{AF3345A2-615E-5FF2-2A8A-77253E2F4C62}"/>
          </ac:spMkLst>
        </pc:spChg>
        <pc:picChg chg="del">
          <ac:chgData name="Alberto Montanari" userId="S::alberto.montanari@unibo.it::75776b12-3ea5-418d-a1d8-21035f981742" providerId="AD" clId="Web-{4059678A-79DD-5C85-5A84-AA5FD4814BD8}" dt="2024-07-02T22:18:59.611" v="324"/>
          <ac:picMkLst>
            <pc:docMk/>
            <pc:sldMk cId="2184618768" sldId="292"/>
            <ac:picMk id="6" creationId="{AB4E9B34-3148-172D-7AE1-D6C3B05F5445}"/>
          </ac:picMkLst>
        </pc:picChg>
      </pc:sldChg>
      <pc:sldChg chg="addSp modSp add replId">
        <pc:chgData name="Alberto Montanari" userId="S::alberto.montanari@unibo.it::75776b12-3ea5-418d-a1d8-21035f981742" providerId="AD" clId="Web-{4059678A-79DD-5C85-5A84-AA5FD4814BD8}" dt="2024-07-02T22:29:11.992" v="371" actId="1076"/>
        <pc:sldMkLst>
          <pc:docMk/>
          <pc:sldMk cId="1099157338" sldId="293"/>
        </pc:sldMkLst>
        <pc:spChg chg="mod">
          <ac:chgData name="Alberto Montanari" userId="S::alberto.montanari@unibo.it::75776b12-3ea5-418d-a1d8-21035f981742" providerId="AD" clId="Web-{4059678A-79DD-5C85-5A84-AA5FD4814BD8}" dt="2024-07-02T22:20:27.801" v="341" actId="20577"/>
          <ac:spMkLst>
            <pc:docMk/>
            <pc:sldMk cId="1099157338" sldId="293"/>
            <ac:spMk id="2" creationId="{00000000-0000-0000-0000-000000000000}"/>
          </ac:spMkLst>
        </pc:spChg>
        <pc:spChg chg="mod">
          <ac:chgData name="Alberto Montanari" userId="S::alberto.montanari@unibo.it::75776b12-3ea5-418d-a1d8-21035f981742" providerId="AD" clId="Web-{4059678A-79DD-5C85-5A84-AA5FD4814BD8}" dt="2024-07-02T22:24:31.810" v="348" actId="1076"/>
          <ac:spMkLst>
            <pc:docMk/>
            <pc:sldMk cId="1099157338" sldId="293"/>
            <ac:spMk id="3" creationId="{00000000-0000-0000-0000-000000000000}"/>
          </ac:spMkLst>
        </pc:spChg>
        <pc:spChg chg="add mod">
          <ac:chgData name="Alberto Montanari" userId="S::alberto.montanari@unibo.it::75776b12-3ea5-418d-a1d8-21035f981742" providerId="AD" clId="Web-{4059678A-79DD-5C85-5A84-AA5FD4814BD8}" dt="2024-07-02T22:27:01.456" v="360" actId="1076"/>
          <ac:spMkLst>
            <pc:docMk/>
            <pc:sldMk cId="1099157338" sldId="293"/>
            <ac:spMk id="5" creationId="{A1E55454-CF57-02D1-B43F-41A2123D6DD2}"/>
          </ac:spMkLst>
        </pc:spChg>
        <pc:spChg chg="add mod ord">
          <ac:chgData name="Alberto Montanari" userId="S::alberto.montanari@unibo.it::75776b12-3ea5-418d-a1d8-21035f981742" providerId="AD" clId="Web-{4059678A-79DD-5C85-5A84-AA5FD4814BD8}" dt="2024-07-02T22:29:11.992" v="371" actId="1076"/>
          <ac:spMkLst>
            <pc:docMk/>
            <pc:sldMk cId="1099157338" sldId="293"/>
            <ac:spMk id="7" creationId="{8F45F89A-0E5C-69F8-26B7-DA332EF965E4}"/>
          </ac:spMkLst>
        </pc:spChg>
        <pc:picChg chg="add mod">
          <ac:chgData name="Alberto Montanari" userId="S::alberto.montanari@unibo.it::75776b12-3ea5-418d-a1d8-21035f981742" providerId="AD" clId="Web-{4059678A-79DD-5C85-5A84-AA5FD4814BD8}" dt="2024-07-02T22:26:45.831" v="357" actId="14100"/>
          <ac:picMkLst>
            <pc:docMk/>
            <pc:sldMk cId="1099157338" sldId="293"/>
            <ac:picMk id="4" creationId="{A7DA113A-FF69-40F2-74C5-CC042F737A27}"/>
          </ac:picMkLst>
        </pc:picChg>
        <pc:picChg chg="add mod">
          <ac:chgData name="Alberto Montanari" userId="S::alberto.montanari@unibo.it::75776b12-3ea5-418d-a1d8-21035f981742" providerId="AD" clId="Web-{4059678A-79DD-5C85-5A84-AA5FD4814BD8}" dt="2024-07-02T22:29:08.257" v="370" actId="1076"/>
          <ac:picMkLst>
            <pc:docMk/>
            <pc:sldMk cId="1099157338" sldId="293"/>
            <ac:picMk id="6" creationId="{14D025AC-01C9-FF3D-BE39-86F7AF0007A1}"/>
          </ac:picMkLst>
        </pc:picChg>
      </pc:sldChg>
      <pc:sldChg chg="addSp delSp modSp add replId">
        <pc:chgData name="Alberto Montanari" userId="S::alberto.montanari@unibo.it::75776b12-3ea5-418d-a1d8-21035f981742" providerId="AD" clId="Web-{4059678A-79DD-5C85-5A84-AA5FD4814BD8}" dt="2024-07-02T22:35:01.707" v="464" actId="20577"/>
        <pc:sldMkLst>
          <pc:docMk/>
          <pc:sldMk cId="1739537817" sldId="294"/>
        </pc:sldMkLst>
        <pc:spChg chg="mod">
          <ac:chgData name="Alberto Montanari" userId="S::alberto.montanari@unibo.it::75776b12-3ea5-418d-a1d8-21035f981742" providerId="AD" clId="Web-{4059678A-79DD-5C85-5A84-AA5FD4814BD8}" dt="2024-07-02T22:35:01.707" v="464" actId="20577"/>
          <ac:spMkLst>
            <pc:docMk/>
            <pc:sldMk cId="1739537817" sldId="294"/>
            <ac:spMk id="3" creationId="{00000000-0000-0000-0000-000000000000}"/>
          </ac:spMkLst>
        </pc:spChg>
        <pc:spChg chg="del">
          <ac:chgData name="Alberto Montanari" userId="S::alberto.montanari@unibo.it::75776b12-3ea5-418d-a1d8-21035f981742" providerId="AD" clId="Web-{4059678A-79DD-5C85-5A84-AA5FD4814BD8}" dt="2024-07-02T22:31:38.606" v="385"/>
          <ac:spMkLst>
            <pc:docMk/>
            <pc:sldMk cId="1739537817" sldId="294"/>
            <ac:spMk id="5" creationId="{A1E55454-CF57-02D1-B43F-41A2123D6DD2}"/>
          </ac:spMkLst>
        </pc:spChg>
        <pc:spChg chg="add del mod">
          <ac:chgData name="Alberto Montanari" userId="S::alberto.montanari@unibo.it::75776b12-3ea5-418d-a1d8-21035f981742" providerId="AD" clId="Web-{4059678A-79DD-5C85-5A84-AA5FD4814BD8}" dt="2024-07-02T22:31:47.404" v="386"/>
          <ac:spMkLst>
            <pc:docMk/>
            <pc:sldMk cId="1739537817" sldId="294"/>
            <ac:spMk id="10" creationId="{C772C65B-0102-6CA6-EDFB-BB86EA753A95}"/>
          </ac:spMkLst>
        </pc:spChg>
        <pc:graphicFrameChg chg="add mod modGraphic">
          <ac:chgData name="Alberto Montanari" userId="S::alberto.montanari@unibo.it::75776b12-3ea5-418d-a1d8-21035f981742" providerId="AD" clId="Web-{4059678A-79DD-5C85-5A84-AA5FD4814BD8}" dt="2024-07-02T22:33:44.595" v="457"/>
          <ac:graphicFrameMkLst>
            <pc:docMk/>
            <pc:sldMk cId="1739537817" sldId="294"/>
            <ac:graphicFrameMk id="9" creationId="{F107C5BA-5F4A-7133-A388-835A2AF4D837}"/>
          </ac:graphicFrameMkLst>
        </pc:graphicFrameChg>
        <pc:picChg chg="del">
          <ac:chgData name="Alberto Montanari" userId="S::alberto.montanari@unibo.it::75776b12-3ea5-418d-a1d8-21035f981742" providerId="AD" clId="Web-{4059678A-79DD-5C85-5A84-AA5FD4814BD8}" dt="2024-07-02T22:31:09.309" v="378"/>
          <ac:picMkLst>
            <pc:docMk/>
            <pc:sldMk cId="1739537817" sldId="294"/>
            <ac:picMk id="4" creationId="{A7DA113A-FF69-40F2-74C5-CC042F737A27}"/>
          </ac:picMkLst>
        </pc:picChg>
        <pc:picChg chg="del">
          <ac:chgData name="Alberto Montanari" userId="S::alberto.montanari@unibo.it::75776b12-3ea5-418d-a1d8-21035f981742" providerId="AD" clId="Web-{4059678A-79DD-5C85-5A84-AA5FD4814BD8}" dt="2024-07-02T22:31:11.387" v="379"/>
          <ac:picMkLst>
            <pc:docMk/>
            <pc:sldMk cId="1739537817" sldId="294"/>
            <ac:picMk id="6" creationId="{14D025AC-01C9-FF3D-BE39-86F7AF0007A1}"/>
          </ac:picMkLst>
        </pc:picChg>
        <pc:picChg chg="add mod">
          <ac:chgData name="Alberto Montanari" userId="S::alberto.montanari@unibo.it::75776b12-3ea5-418d-a1d8-21035f981742" providerId="AD" clId="Web-{4059678A-79DD-5C85-5A84-AA5FD4814BD8}" dt="2024-07-02T22:34:18.378" v="461" actId="1076"/>
          <ac:picMkLst>
            <pc:docMk/>
            <pc:sldMk cId="1739537817" sldId="294"/>
            <ac:picMk id="11" creationId="{7FB3944C-E362-78C1-B4AC-5927DFD5FF2F}"/>
          </ac:picMkLst>
        </pc:picChg>
      </pc:sldChg>
    </pc:docChg>
  </pc:docChgLst>
  <pc:docChgLst>
    <pc:chgData name="Alberto Montanari" userId="S::alberto.montanari@unibo.it::75776b12-3ea5-418d-a1d8-21035f981742" providerId="AD" clId="Web-{0DF17C4B-76CB-8178-EB64-D3625257C869}"/>
    <pc:docChg chg="addSld modSld sldOrd">
      <pc:chgData name="Alberto Montanari" userId="S::alberto.montanari@unibo.it::75776b12-3ea5-418d-a1d8-21035f981742" providerId="AD" clId="Web-{0DF17C4B-76CB-8178-EB64-D3625257C869}" dt="2024-06-30T23:07:42.143" v="474" actId="20577"/>
      <pc:docMkLst>
        <pc:docMk/>
      </pc:docMkLst>
      <pc:sldChg chg="addSp modSp">
        <pc:chgData name="Alberto Montanari" userId="S::alberto.montanari@unibo.it::75776b12-3ea5-418d-a1d8-21035f981742" providerId="AD" clId="Web-{0DF17C4B-76CB-8178-EB64-D3625257C869}" dt="2024-06-30T22:44:55.532" v="389" actId="20577"/>
        <pc:sldMkLst>
          <pc:docMk/>
          <pc:sldMk cId="25152519" sldId="273"/>
        </pc:sldMkLst>
        <pc:spChg chg="mod">
          <ac:chgData name="Alberto Montanari" userId="S::alberto.montanari@unibo.it::75776b12-3ea5-418d-a1d8-21035f981742" providerId="AD" clId="Web-{0DF17C4B-76CB-8178-EB64-D3625257C869}" dt="2024-06-30T22:25:06.870" v="231" actId="20577"/>
          <ac:spMkLst>
            <pc:docMk/>
            <pc:sldMk cId="25152519" sldId="273"/>
            <ac:spMk id="3" creationId="{00000000-0000-0000-0000-000000000000}"/>
          </ac:spMkLst>
        </pc:spChg>
        <pc:spChg chg="mod">
          <ac:chgData name="Alberto Montanari" userId="S::alberto.montanari@unibo.it::75776b12-3ea5-418d-a1d8-21035f981742" providerId="AD" clId="Web-{0DF17C4B-76CB-8178-EB64-D3625257C869}" dt="2024-06-30T22:25:29.840" v="234" actId="1076"/>
          <ac:spMkLst>
            <pc:docMk/>
            <pc:sldMk cId="25152519" sldId="273"/>
            <ac:spMk id="5" creationId="{777524E0-4365-581A-584E-93D355A47C1D}"/>
          </ac:spMkLst>
        </pc:spChg>
        <pc:spChg chg="add mod">
          <ac:chgData name="Alberto Montanari" userId="S::alberto.montanari@unibo.it::75776b12-3ea5-418d-a1d8-21035f981742" providerId="AD" clId="Web-{0DF17C4B-76CB-8178-EB64-D3625257C869}" dt="2024-06-30T22:43:41.128" v="363" actId="14100"/>
          <ac:spMkLst>
            <pc:docMk/>
            <pc:sldMk cId="25152519" sldId="273"/>
            <ac:spMk id="7" creationId="{4A2CDC21-CBBA-8D0D-2278-5F595A0D7CB2}"/>
          </ac:spMkLst>
        </pc:spChg>
        <pc:spChg chg="add mod">
          <ac:chgData name="Alberto Montanari" userId="S::alberto.montanari@unibo.it::75776b12-3ea5-418d-a1d8-21035f981742" providerId="AD" clId="Web-{0DF17C4B-76CB-8178-EB64-D3625257C869}" dt="2024-06-30T22:44:55.532" v="389" actId="20577"/>
          <ac:spMkLst>
            <pc:docMk/>
            <pc:sldMk cId="25152519" sldId="273"/>
            <ac:spMk id="9" creationId="{7F9C8EC8-7C80-6A7A-2900-61389426B6EA}"/>
          </ac:spMkLst>
        </pc:spChg>
        <pc:picChg chg="mod">
          <ac:chgData name="Alberto Montanari" userId="S::alberto.montanari@unibo.it::75776b12-3ea5-418d-a1d8-21035f981742" providerId="AD" clId="Web-{0DF17C4B-76CB-8178-EB64-D3625257C869}" dt="2024-06-30T22:25:18.293" v="232" actId="14100"/>
          <ac:picMkLst>
            <pc:docMk/>
            <pc:sldMk cId="25152519" sldId="273"/>
            <ac:picMk id="4" creationId="{8140571B-5CDC-A534-5A1B-76902D06F3DC}"/>
          </ac:picMkLst>
        </pc:picChg>
        <pc:picChg chg="add mod">
          <ac:chgData name="Alberto Montanari" userId="S::alberto.montanari@unibo.it::75776b12-3ea5-418d-a1d8-21035f981742" providerId="AD" clId="Web-{0DF17C4B-76CB-8178-EB64-D3625257C869}" dt="2024-06-30T22:43:45.300" v="364" actId="1076"/>
          <ac:picMkLst>
            <pc:docMk/>
            <pc:sldMk cId="25152519" sldId="273"/>
            <ac:picMk id="8" creationId="{BE27DF46-C250-DBFD-D531-52784160C17F}"/>
          </ac:picMkLst>
        </pc:picChg>
      </pc:sldChg>
      <pc:sldChg chg="addSp delSp modSp ord">
        <pc:chgData name="Alberto Montanari" userId="S::alberto.montanari@unibo.it::75776b12-3ea5-418d-a1d8-21035f981742" providerId="AD" clId="Web-{0DF17C4B-76CB-8178-EB64-D3625257C869}" dt="2024-06-30T19:12:22.178" v="26" actId="20577"/>
        <pc:sldMkLst>
          <pc:docMk/>
          <pc:sldMk cId="1453178222" sldId="274"/>
        </pc:sldMkLst>
        <pc:spChg chg="mod">
          <ac:chgData name="Alberto Montanari" userId="S::alberto.montanari@unibo.it::75776b12-3ea5-418d-a1d8-21035f981742" providerId="AD" clId="Web-{0DF17C4B-76CB-8178-EB64-D3625257C869}" dt="2024-06-30T19:11:52.411" v="20" actId="1076"/>
          <ac:spMkLst>
            <pc:docMk/>
            <pc:sldMk cId="1453178222" sldId="274"/>
            <ac:spMk id="3" creationId="{00000000-0000-0000-0000-000000000000}"/>
          </ac:spMkLst>
        </pc:spChg>
        <pc:spChg chg="add mod">
          <ac:chgData name="Alberto Montanari" userId="S::alberto.montanari@unibo.it::75776b12-3ea5-418d-a1d8-21035f981742" providerId="AD" clId="Web-{0DF17C4B-76CB-8178-EB64-D3625257C869}" dt="2024-06-30T19:12:22.178" v="26" actId="20577"/>
          <ac:spMkLst>
            <pc:docMk/>
            <pc:sldMk cId="1453178222" sldId="274"/>
            <ac:spMk id="4" creationId="{BAD3F26F-7152-1FAE-A424-BB91EC150299}"/>
          </ac:spMkLst>
        </pc:spChg>
        <pc:spChg chg="del mod">
          <ac:chgData name="Alberto Montanari" userId="S::alberto.montanari@unibo.it::75776b12-3ea5-418d-a1d8-21035f981742" providerId="AD" clId="Web-{0DF17C4B-76CB-8178-EB64-D3625257C869}" dt="2024-06-30T19:10:09.408" v="12"/>
          <ac:spMkLst>
            <pc:docMk/>
            <pc:sldMk cId="1453178222" sldId="274"/>
            <ac:spMk id="5" creationId="{777524E0-4365-581A-584E-93D355A47C1D}"/>
          </ac:spMkLst>
        </pc:spChg>
        <pc:spChg chg="add mod">
          <ac:chgData name="Alberto Montanari" userId="S::alberto.montanari@unibo.it::75776b12-3ea5-418d-a1d8-21035f981742" providerId="AD" clId="Web-{0DF17C4B-76CB-8178-EB64-D3625257C869}" dt="2024-06-30T19:11:36.020" v="19" actId="20577"/>
          <ac:spMkLst>
            <pc:docMk/>
            <pc:sldMk cId="1453178222" sldId="274"/>
            <ac:spMk id="7" creationId="{3774DCD7-FB27-3ACB-18B2-238E4EEF9631}"/>
          </ac:spMkLst>
        </pc:spChg>
      </pc:sldChg>
      <pc:sldChg chg="addSp delSp modSp add replId">
        <pc:chgData name="Alberto Montanari" userId="S::alberto.montanari@unibo.it::75776b12-3ea5-418d-a1d8-21035f981742" providerId="AD" clId="Web-{0DF17C4B-76CB-8178-EB64-D3625257C869}" dt="2024-06-30T22:59:36.639" v="454" actId="1076"/>
        <pc:sldMkLst>
          <pc:docMk/>
          <pc:sldMk cId="3573114618" sldId="275"/>
        </pc:sldMkLst>
        <pc:spChg chg="mod">
          <ac:chgData name="Alberto Montanari" userId="S::alberto.montanari@unibo.it::75776b12-3ea5-418d-a1d8-21035f981742" providerId="AD" clId="Web-{0DF17C4B-76CB-8178-EB64-D3625257C869}" dt="2024-06-30T22:55:15.683" v="423" actId="1076"/>
          <ac:spMkLst>
            <pc:docMk/>
            <pc:sldMk cId="3573114618" sldId="275"/>
            <ac:spMk id="2" creationId="{00000000-0000-0000-0000-000000000000}"/>
          </ac:spMkLst>
        </pc:spChg>
        <pc:spChg chg="mod">
          <ac:chgData name="Alberto Montanari" userId="S::alberto.montanari@unibo.it::75776b12-3ea5-418d-a1d8-21035f981742" providerId="AD" clId="Web-{0DF17C4B-76CB-8178-EB64-D3625257C869}" dt="2024-06-30T22:57:16.333" v="427" actId="20577"/>
          <ac:spMkLst>
            <pc:docMk/>
            <pc:sldMk cId="3573114618" sldId="275"/>
            <ac:spMk id="3" creationId="{00000000-0000-0000-0000-000000000000}"/>
          </ac:spMkLst>
        </pc:spChg>
        <pc:spChg chg="del">
          <ac:chgData name="Alberto Montanari" userId="S::alberto.montanari@unibo.it::75776b12-3ea5-418d-a1d8-21035f981742" providerId="AD" clId="Web-{0DF17C4B-76CB-8178-EB64-D3625257C869}" dt="2024-06-30T22:53:15.426" v="410"/>
          <ac:spMkLst>
            <pc:docMk/>
            <pc:sldMk cId="3573114618" sldId="275"/>
            <ac:spMk id="5" creationId="{777524E0-4365-581A-584E-93D355A47C1D}"/>
          </ac:spMkLst>
        </pc:spChg>
        <pc:spChg chg="del">
          <ac:chgData name="Alberto Montanari" userId="S::alberto.montanari@unibo.it::75776b12-3ea5-418d-a1d8-21035f981742" providerId="AD" clId="Web-{0DF17C4B-76CB-8178-EB64-D3625257C869}" dt="2024-06-30T22:54:33.962" v="419"/>
          <ac:spMkLst>
            <pc:docMk/>
            <pc:sldMk cId="3573114618" sldId="275"/>
            <ac:spMk id="7" creationId="{4A2CDC21-CBBA-8D0D-2278-5F595A0D7CB2}"/>
          </ac:spMkLst>
        </pc:spChg>
        <pc:spChg chg="del">
          <ac:chgData name="Alberto Montanari" userId="S::alberto.montanari@unibo.it::75776b12-3ea5-418d-a1d8-21035f981742" providerId="AD" clId="Web-{0DF17C4B-76CB-8178-EB64-D3625257C869}" dt="2024-06-30T22:53:25.770" v="411"/>
          <ac:spMkLst>
            <pc:docMk/>
            <pc:sldMk cId="3573114618" sldId="275"/>
            <ac:spMk id="9" creationId="{7F9C8EC8-7C80-6A7A-2900-61389426B6EA}"/>
          </ac:spMkLst>
        </pc:spChg>
        <pc:spChg chg="add mod">
          <ac:chgData name="Alberto Montanari" userId="S::alberto.montanari@unibo.it::75776b12-3ea5-418d-a1d8-21035f981742" providerId="AD" clId="Web-{0DF17C4B-76CB-8178-EB64-D3625257C869}" dt="2024-06-30T22:59:36.639" v="454" actId="1076"/>
          <ac:spMkLst>
            <pc:docMk/>
            <pc:sldMk cId="3573114618" sldId="275"/>
            <ac:spMk id="12" creationId="{8BD6A93A-4C85-A2E7-97C8-F26E05886A78}"/>
          </ac:spMkLst>
        </pc:spChg>
        <pc:spChg chg="del">
          <ac:chgData name="Alberto Montanari" userId="S::alberto.montanari@unibo.it::75776b12-3ea5-418d-a1d8-21035f981742" providerId="AD" clId="Web-{0DF17C4B-76CB-8178-EB64-D3625257C869}" dt="2024-06-30T22:54:28.462" v="418"/>
          <ac:spMkLst>
            <pc:docMk/>
            <pc:sldMk cId="3573114618" sldId="275"/>
            <ac:spMk id="4098" creationId="{00000000-0000-0000-0000-000000000000}"/>
          </ac:spMkLst>
        </pc:spChg>
        <pc:picChg chg="del">
          <ac:chgData name="Alberto Montanari" userId="S::alberto.montanari@unibo.it::75776b12-3ea5-418d-a1d8-21035f981742" providerId="AD" clId="Web-{0DF17C4B-76CB-8178-EB64-D3625257C869}" dt="2024-06-30T22:50:07.788" v="391"/>
          <ac:picMkLst>
            <pc:docMk/>
            <pc:sldMk cId="3573114618" sldId="275"/>
            <ac:picMk id="4" creationId="{8140571B-5CDC-A534-5A1B-76902D06F3DC}"/>
          </ac:picMkLst>
        </pc:picChg>
        <pc:picChg chg="del">
          <ac:chgData name="Alberto Montanari" userId="S::alberto.montanari@unibo.it::75776b12-3ea5-418d-a1d8-21035f981742" providerId="AD" clId="Web-{0DF17C4B-76CB-8178-EB64-D3625257C869}" dt="2024-06-30T22:50:10.164" v="392"/>
          <ac:picMkLst>
            <pc:docMk/>
            <pc:sldMk cId="3573114618" sldId="275"/>
            <ac:picMk id="8" creationId="{BE27DF46-C250-DBFD-D531-52784160C17F}"/>
          </ac:picMkLst>
        </pc:picChg>
        <pc:picChg chg="add mod">
          <ac:chgData name="Alberto Montanari" userId="S::alberto.montanari@unibo.it::75776b12-3ea5-418d-a1d8-21035f981742" providerId="AD" clId="Web-{0DF17C4B-76CB-8178-EB64-D3625257C869}" dt="2024-06-30T22:59:36.607" v="452" actId="1076"/>
          <ac:picMkLst>
            <pc:docMk/>
            <pc:sldMk cId="3573114618" sldId="275"/>
            <ac:picMk id="10" creationId="{429CA16C-0A82-4FFF-DE89-18EDE69F6854}"/>
          </ac:picMkLst>
        </pc:picChg>
        <pc:picChg chg="add mod">
          <ac:chgData name="Alberto Montanari" userId="S::alberto.montanari@unibo.it::75776b12-3ea5-418d-a1d8-21035f981742" providerId="AD" clId="Web-{0DF17C4B-76CB-8178-EB64-D3625257C869}" dt="2024-06-30T22:59:36.623" v="453" actId="1076"/>
          <ac:picMkLst>
            <pc:docMk/>
            <pc:sldMk cId="3573114618" sldId="275"/>
            <ac:picMk id="11" creationId="{6111AADE-85F8-B087-BE8D-596175522BE5}"/>
          </ac:picMkLst>
        </pc:picChg>
      </pc:sldChg>
      <pc:sldChg chg="addSp delSp modSp add replId">
        <pc:chgData name="Alberto Montanari" userId="S::alberto.montanari@unibo.it::75776b12-3ea5-418d-a1d8-21035f981742" providerId="AD" clId="Web-{0DF17C4B-76CB-8178-EB64-D3625257C869}" dt="2024-06-30T23:07:42.143" v="474" actId="20577"/>
        <pc:sldMkLst>
          <pc:docMk/>
          <pc:sldMk cId="1153446717" sldId="276"/>
        </pc:sldMkLst>
        <pc:spChg chg="mod">
          <ac:chgData name="Alberto Montanari" userId="S::alberto.montanari@unibo.it::75776b12-3ea5-418d-a1d8-21035f981742" providerId="AD" clId="Web-{0DF17C4B-76CB-8178-EB64-D3625257C869}" dt="2024-06-30T23:00:14.032" v="457" actId="20577"/>
          <ac:spMkLst>
            <pc:docMk/>
            <pc:sldMk cId="1153446717" sldId="276"/>
            <ac:spMk id="2" creationId="{00000000-0000-0000-0000-000000000000}"/>
          </ac:spMkLst>
        </pc:spChg>
        <pc:spChg chg="mod">
          <ac:chgData name="Alberto Montanari" userId="S::alberto.montanari@unibo.it::75776b12-3ea5-418d-a1d8-21035f981742" providerId="AD" clId="Web-{0DF17C4B-76CB-8178-EB64-D3625257C869}" dt="2024-06-30T23:07:42.143" v="474" actId="20577"/>
          <ac:spMkLst>
            <pc:docMk/>
            <pc:sldMk cId="1153446717" sldId="276"/>
            <ac:spMk id="3" creationId="{00000000-0000-0000-0000-000000000000}"/>
          </ac:spMkLst>
        </pc:spChg>
        <pc:spChg chg="mod">
          <ac:chgData name="Alberto Montanari" userId="S::alberto.montanari@unibo.it::75776b12-3ea5-418d-a1d8-21035f981742" providerId="AD" clId="Web-{0DF17C4B-76CB-8178-EB64-D3625257C869}" dt="2024-06-30T23:07:24.907" v="471" actId="1076"/>
          <ac:spMkLst>
            <pc:docMk/>
            <pc:sldMk cId="1153446717" sldId="276"/>
            <ac:spMk id="12" creationId="{8BD6A93A-4C85-A2E7-97C8-F26E05886A78}"/>
          </ac:spMkLst>
        </pc:spChg>
        <pc:picChg chg="add mod">
          <ac:chgData name="Alberto Montanari" userId="S::alberto.montanari@unibo.it::75776b12-3ea5-418d-a1d8-21035f981742" providerId="AD" clId="Web-{0DF17C4B-76CB-8178-EB64-D3625257C869}" dt="2024-06-30T23:00:53.159" v="464" actId="1076"/>
          <ac:picMkLst>
            <pc:docMk/>
            <pc:sldMk cId="1153446717" sldId="276"/>
            <ac:picMk id="4" creationId="{78AB57E5-ACDE-36E4-B09C-B231E2742833}"/>
          </ac:picMkLst>
        </pc:picChg>
        <pc:picChg chg="del">
          <ac:chgData name="Alberto Montanari" userId="S::alberto.montanari@unibo.it::75776b12-3ea5-418d-a1d8-21035f981742" providerId="AD" clId="Web-{0DF17C4B-76CB-8178-EB64-D3625257C869}" dt="2024-06-30T23:00:18.157" v="458"/>
          <ac:picMkLst>
            <pc:docMk/>
            <pc:sldMk cId="1153446717" sldId="276"/>
            <ac:picMk id="10" creationId="{429CA16C-0A82-4FFF-DE89-18EDE69F6854}"/>
          </ac:picMkLst>
        </pc:picChg>
        <pc:picChg chg="del">
          <ac:chgData name="Alberto Montanari" userId="S::alberto.montanari@unibo.it::75776b12-3ea5-418d-a1d8-21035f981742" providerId="AD" clId="Web-{0DF17C4B-76CB-8178-EB64-D3625257C869}" dt="2024-06-30T23:00:20.298" v="459"/>
          <ac:picMkLst>
            <pc:docMk/>
            <pc:sldMk cId="1153446717" sldId="276"/>
            <ac:picMk id="11" creationId="{6111AADE-85F8-B087-BE8D-596175522BE5}"/>
          </ac:picMkLst>
        </pc:picChg>
      </pc:sldChg>
    </pc:docChg>
  </pc:docChgLst>
  <pc:docChgLst>
    <pc:chgData name="Alberto Montanari" userId="S::alberto.montanari@unibo.it::75776b12-3ea5-418d-a1d8-21035f981742" providerId="AD" clId="Web-{530EF730-48C8-9F06-9369-EEAC085E943B}"/>
    <pc:docChg chg="addSld delSld modSld sldOrd">
      <pc:chgData name="Alberto Montanari" userId="S::alberto.montanari@unibo.it::75776b12-3ea5-418d-a1d8-21035f981742" providerId="AD" clId="Web-{530EF730-48C8-9F06-9369-EEAC085E943B}" dt="2024-07-04T07:35:25.209" v="693"/>
      <pc:docMkLst>
        <pc:docMk/>
      </pc:docMkLst>
      <pc:sldChg chg="addSp delSp modSp">
        <pc:chgData name="Alberto Montanari" userId="S::alberto.montanari@unibo.it::75776b12-3ea5-418d-a1d8-21035f981742" providerId="AD" clId="Web-{530EF730-48C8-9F06-9369-EEAC085E943B}" dt="2024-07-04T07:17:08.611" v="311" actId="1076"/>
        <pc:sldMkLst>
          <pc:docMk/>
          <pc:sldMk cId="3784339685" sldId="286"/>
        </pc:sldMkLst>
        <pc:spChg chg="mod">
          <ac:chgData name="Alberto Montanari" userId="S::alberto.montanari@unibo.it::75776b12-3ea5-418d-a1d8-21035f981742" providerId="AD" clId="Web-{530EF730-48C8-9F06-9369-EEAC085E943B}" dt="2024-07-04T07:05:25.776" v="18" actId="20577"/>
          <ac:spMkLst>
            <pc:docMk/>
            <pc:sldMk cId="3784339685" sldId="286"/>
            <ac:spMk id="2" creationId="{00000000-0000-0000-0000-000000000000}"/>
          </ac:spMkLst>
        </pc:spChg>
        <pc:spChg chg="mod">
          <ac:chgData name="Alberto Montanari" userId="S::alberto.montanari@unibo.it::75776b12-3ea5-418d-a1d8-21035f981742" providerId="AD" clId="Web-{530EF730-48C8-9F06-9369-EEAC085E943B}" dt="2024-07-04T07:17:08.611" v="311" actId="1076"/>
          <ac:spMkLst>
            <pc:docMk/>
            <pc:sldMk cId="3784339685" sldId="286"/>
            <ac:spMk id="3" creationId="{00000000-0000-0000-0000-000000000000}"/>
          </ac:spMkLst>
        </pc:spChg>
        <pc:spChg chg="add del mod">
          <ac:chgData name="Alberto Montanari" userId="S::alberto.montanari@unibo.it::75776b12-3ea5-418d-a1d8-21035f981742" providerId="AD" clId="Web-{530EF730-48C8-9F06-9369-EEAC085E943B}" dt="2024-07-04T07:09:49.113" v="80"/>
          <ac:spMkLst>
            <pc:docMk/>
            <pc:sldMk cId="3784339685" sldId="286"/>
            <ac:spMk id="5" creationId="{7B45B43A-3890-ABA0-DFB6-B816D47E2A4A}"/>
          </ac:spMkLst>
        </pc:spChg>
        <pc:picChg chg="add del">
          <ac:chgData name="Alberto Montanari" userId="S::alberto.montanari@unibo.it::75776b12-3ea5-418d-a1d8-21035f981742" providerId="AD" clId="Web-{530EF730-48C8-9F06-9369-EEAC085E943B}" dt="2024-07-04T07:09:59.582" v="82"/>
          <ac:picMkLst>
            <pc:docMk/>
            <pc:sldMk cId="3784339685" sldId="286"/>
            <ac:picMk id="4" creationId="{AF36F85F-8644-1FFC-A3E7-2896DC0C19AC}"/>
          </ac:picMkLst>
        </pc:picChg>
        <pc:picChg chg="add mod">
          <ac:chgData name="Alberto Montanari" userId="S::alberto.montanari@unibo.it::75776b12-3ea5-418d-a1d8-21035f981742" providerId="AD" clId="Web-{530EF730-48C8-9F06-9369-EEAC085E943B}" dt="2024-07-04T07:10:07.863" v="84" actId="1076"/>
          <ac:picMkLst>
            <pc:docMk/>
            <pc:sldMk cId="3784339685" sldId="286"/>
            <ac:picMk id="6" creationId="{E1605AE2-4715-160E-9133-171C2321DE5A}"/>
          </ac:picMkLst>
        </pc:picChg>
      </pc:sldChg>
      <pc:sldChg chg="addSp delSp modSp">
        <pc:chgData name="Alberto Montanari" userId="S::alberto.montanari@unibo.it::75776b12-3ea5-418d-a1d8-21035f981742" providerId="AD" clId="Web-{530EF730-48C8-9F06-9369-EEAC085E943B}" dt="2024-07-04T07:29:13.587" v="576"/>
        <pc:sldMkLst>
          <pc:docMk/>
          <pc:sldMk cId="1193157882" sldId="287"/>
        </pc:sldMkLst>
        <pc:spChg chg="add del mod">
          <ac:chgData name="Alberto Montanari" userId="S::alberto.montanari@unibo.it::75776b12-3ea5-418d-a1d8-21035f981742" providerId="AD" clId="Web-{530EF730-48C8-9F06-9369-EEAC085E943B}" dt="2024-07-04T07:29:02.056" v="573"/>
          <ac:spMkLst>
            <pc:docMk/>
            <pc:sldMk cId="1193157882" sldId="287"/>
            <ac:spMk id="4" creationId="{9D1F292A-9769-10E8-9216-7E06AC636226}"/>
          </ac:spMkLst>
        </pc:spChg>
        <pc:spChg chg="add del mod">
          <ac:chgData name="Alberto Montanari" userId="S::alberto.montanari@unibo.it::75776b12-3ea5-418d-a1d8-21035f981742" providerId="AD" clId="Web-{530EF730-48C8-9F06-9369-EEAC085E943B}" dt="2024-07-04T07:29:13.587" v="576"/>
          <ac:spMkLst>
            <pc:docMk/>
            <pc:sldMk cId="1193157882" sldId="287"/>
            <ac:spMk id="6" creationId="{A7AA6612-6F69-98FC-5942-91C9D094F4DD}"/>
          </ac:spMkLst>
        </pc:spChg>
      </pc:sldChg>
      <pc:sldChg chg="modSp del">
        <pc:chgData name="Alberto Montanari" userId="S::alberto.montanari@unibo.it::75776b12-3ea5-418d-a1d8-21035f981742" providerId="AD" clId="Web-{530EF730-48C8-9F06-9369-EEAC085E943B}" dt="2024-07-04T07:35:25.209" v="693"/>
        <pc:sldMkLst>
          <pc:docMk/>
          <pc:sldMk cId="1147276371" sldId="288"/>
        </pc:sldMkLst>
        <pc:picChg chg="mod">
          <ac:chgData name="Alberto Montanari" userId="S::alberto.montanari@unibo.it::75776b12-3ea5-418d-a1d8-21035f981742" providerId="AD" clId="Web-{530EF730-48C8-9F06-9369-EEAC085E943B}" dt="2024-07-04T06:54:21.568" v="0" actId="1076"/>
          <ac:picMkLst>
            <pc:docMk/>
            <pc:sldMk cId="1147276371" sldId="288"/>
            <ac:picMk id="4" creationId="{EF950CE1-418C-B24E-F2CE-05E3F8F38E6A}"/>
          </ac:picMkLst>
        </pc:picChg>
      </pc:sldChg>
      <pc:sldChg chg="add ord replId">
        <pc:chgData name="Alberto Montanari" userId="S::alberto.montanari@unibo.it::75776b12-3ea5-418d-a1d8-21035f981742" providerId="AD" clId="Web-{530EF730-48C8-9F06-9369-EEAC085E943B}" dt="2024-07-04T07:21:17.963" v="333"/>
        <pc:sldMkLst>
          <pc:docMk/>
          <pc:sldMk cId="348568353" sldId="296"/>
        </pc:sldMkLst>
      </pc:sldChg>
      <pc:sldChg chg="addSp delSp modSp add replId">
        <pc:chgData name="Alberto Montanari" userId="S::alberto.montanari@unibo.it::75776b12-3ea5-418d-a1d8-21035f981742" providerId="AD" clId="Web-{530EF730-48C8-9F06-9369-EEAC085E943B}" dt="2024-07-04T07:35:09.536" v="692" actId="20577"/>
        <pc:sldMkLst>
          <pc:docMk/>
          <pc:sldMk cId="2620784682" sldId="297"/>
        </pc:sldMkLst>
        <pc:spChg chg="del mod">
          <ac:chgData name="Alberto Montanari" userId="S::alberto.montanari@unibo.it::75776b12-3ea5-418d-a1d8-21035f981742" providerId="AD" clId="Web-{530EF730-48C8-9F06-9369-EEAC085E943B}" dt="2024-07-04T07:18:34.083" v="319"/>
          <ac:spMkLst>
            <pc:docMk/>
            <pc:sldMk cId="2620784682" sldId="297"/>
            <ac:spMk id="3" creationId="{00000000-0000-0000-0000-000000000000}"/>
          </ac:spMkLst>
        </pc:spChg>
        <pc:spChg chg="add del mod">
          <ac:chgData name="Alberto Montanari" userId="S::alberto.montanari@unibo.it::75776b12-3ea5-418d-a1d8-21035f981742" providerId="AD" clId="Web-{530EF730-48C8-9F06-9369-EEAC085E943B}" dt="2024-07-04T07:18:42.833" v="321"/>
          <ac:spMkLst>
            <pc:docMk/>
            <pc:sldMk cId="2620784682" sldId="297"/>
            <ac:spMk id="7" creationId="{B069E183-546D-3E76-6B45-A5CD4708011D}"/>
          </ac:spMkLst>
        </pc:spChg>
        <pc:spChg chg="add mod">
          <ac:chgData name="Alberto Montanari" userId="S::alberto.montanari@unibo.it::75776b12-3ea5-418d-a1d8-21035f981742" providerId="AD" clId="Web-{530EF730-48C8-9F06-9369-EEAC085E943B}" dt="2024-07-04T07:30:29.496" v="600" actId="20577"/>
          <ac:spMkLst>
            <pc:docMk/>
            <pc:sldMk cId="2620784682" sldId="297"/>
            <ac:spMk id="10" creationId="{9FBC48B0-FFAC-41F0-4058-46193DF59455}"/>
          </ac:spMkLst>
        </pc:spChg>
        <pc:spChg chg="add mod">
          <ac:chgData name="Alberto Montanari" userId="S::alberto.montanari@unibo.it::75776b12-3ea5-418d-a1d8-21035f981742" providerId="AD" clId="Web-{530EF730-48C8-9F06-9369-EEAC085E943B}" dt="2024-07-04T07:35:09.536" v="692" actId="20577"/>
          <ac:spMkLst>
            <pc:docMk/>
            <pc:sldMk cId="2620784682" sldId="297"/>
            <ac:spMk id="12" creationId="{2A576124-BE66-56BD-290A-E57F00D89572}"/>
          </ac:spMkLst>
        </pc:spChg>
        <pc:picChg chg="add mod">
          <ac:chgData name="Alberto Montanari" userId="S::alberto.montanari@unibo.it::75776b12-3ea5-418d-a1d8-21035f981742" providerId="AD" clId="Web-{530EF730-48C8-9F06-9369-EEAC085E943B}" dt="2024-07-04T07:19:22.912" v="330" actId="14100"/>
          <ac:picMkLst>
            <pc:docMk/>
            <pc:sldMk cId="2620784682" sldId="297"/>
            <ac:picMk id="4" creationId="{80A1A875-3AD4-270E-243C-D0A69C835839}"/>
          </ac:picMkLst>
        </pc:picChg>
        <pc:picChg chg="del">
          <ac:chgData name="Alberto Montanari" userId="S::alberto.montanari@unibo.it::75776b12-3ea5-418d-a1d8-21035f981742" providerId="AD" clId="Web-{530EF730-48C8-9F06-9369-EEAC085E943B}" dt="2024-07-04T07:17:34.878" v="313"/>
          <ac:picMkLst>
            <pc:docMk/>
            <pc:sldMk cId="2620784682" sldId="297"/>
            <ac:picMk id="6" creationId="{E1605AE2-4715-160E-9133-171C2321DE5A}"/>
          </ac:picMkLst>
        </pc:picChg>
        <pc:picChg chg="add mod">
          <ac:chgData name="Alberto Montanari" userId="S::alberto.montanari@unibo.it::75776b12-3ea5-418d-a1d8-21035f981742" providerId="AD" clId="Web-{530EF730-48C8-9F06-9369-EEAC085E943B}" dt="2024-07-04T07:19:09.990" v="327" actId="1076"/>
          <ac:picMkLst>
            <pc:docMk/>
            <pc:sldMk cId="2620784682" sldId="297"/>
            <ac:picMk id="8" creationId="{3BF88658-7C12-C868-44D2-EBE7711E2393}"/>
          </ac:picMkLst>
        </pc:picChg>
      </pc:sldChg>
    </pc:docChg>
  </pc:docChgLst>
  <pc:docChgLst>
    <pc:chgData name="Alberto Montanari" userId="S::alberto.montanari@unibo.it::75776b12-3ea5-418d-a1d8-21035f981742" providerId="AD" clId="Web-{A9EE8303-9702-5DBA-E37B-92F651853315}"/>
    <pc:docChg chg="modSld">
      <pc:chgData name="Alberto Montanari" userId="S::alberto.montanari@unibo.it::75776b12-3ea5-418d-a1d8-21035f981742" providerId="AD" clId="Web-{A9EE8303-9702-5DBA-E37B-92F651853315}" dt="2024-07-03T22:32:00.901" v="20" actId="20577"/>
      <pc:docMkLst>
        <pc:docMk/>
      </pc:docMkLst>
      <pc:sldChg chg="modSp">
        <pc:chgData name="Alberto Montanari" userId="S::alberto.montanari@unibo.it::75776b12-3ea5-418d-a1d8-21035f981742" providerId="AD" clId="Web-{A9EE8303-9702-5DBA-E37B-92F651853315}" dt="2024-07-03T22:32:00.901" v="20" actId="20577"/>
        <pc:sldMkLst>
          <pc:docMk/>
          <pc:sldMk cId="860246963" sldId="272"/>
        </pc:sldMkLst>
        <pc:spChg chg="mod">
          <ac:chgData name="Alberto Montanari" userId="S::alberto.montanari@unibo.it::75776b12-3ea5-418d-a1d8-21035f981742" providerId="AD" clId="Web-{A9EE8303-9702-5DBA-E37B-92F651853315}" dt="2024-07-03T22:32:00.901" v="20" actId="20577"/>
          <ac:spMkLst>
            <pc:docMk/>
            <pc:sldMk cId="860246963" sldId="272"/>
            <ac:spMk id="3" creationId="{00000000-0000-0000-0000-000000000000}"/>
          </ac:spMkLst>
        </pc:spChg>
      </pc:sldChg>
      <pc:sldChg chg="modSp">
        <pc:chgData name="Alberto Montanari" userId="S::alberto.montanari@unibo.it::75776b12-3ea5-418d-a1d8-21035f981742" providerId="AD" clId="Web-{A9EE8303-9702-5DBA-E37B-92F651853315}" dt="2024-07-03T22:18:54.839" v="3" actId="20577"/>
        <pc:sldMkLst>
          <pc:docMk/>
          <pc:sldMk cId="3573114618" sldId="275"/>
        </pc:sldMkLst>
        <pc:spChg chg="mod">
          <ac:chgData name="Alberto Montanari" userId="S::alberto.montanari@unibo.it::75776b12-3ea5-418d-a1d8-21035f981742" providerId="AD" clId="Web-{A9EE8303-9702-5DBA-E37B-92F651853315}" dt="2024-07-03T22:18:54.839" v="3" actId="20577"/>
          <ac:spMkLst>
            <pc:docMk/>
            <pc:sldMk cId="3573114618" sldId="275"/>
            <ac:spMk id="3" creationId="{00000000-0000-0000-0000-000000000000}"/>
          </ac:spMkLst>
        </pc:spChg>
      </pc:sldChg>
      <pc:sldChg chg="modSp">
        <pc:chgData name="Alberto Montanari" userId="S::alberto.montanari@unibo.it::75776b12-3ea5-418d-a1d8-21035f981742" providerId="AD" clId="Web-{A9EE8303-9702-5DBA-E37B-92F651853315}" dt="2024-07-03T22:21:32.345" v="8" actId="1076"/>
        <pc:sldMkLst>
          <pc:docMk/>
          <pc:sldMk cId="4161545381" sldId="279"/>
        </pc:sldMkLst>
        <pc:spChg chg="mod">
          <ac:chgData name="Alberto Montanari" userId="S::alberto.montanari@unibo.it::75776b12-3ea5-418d-a1d8-21035f981742" providerId="AD" clId="Web-{A9EE8303-9702-5DBA-E37B-92F651853315}" dt="2024-07-03T22:21:32.345" v="8" actId="1076"/>
          <ac:spMkLst>
            <pc:docMk/>
            <pc:sldMk cId="4161545381" sldId="279"/>
            <ac:spMk id="10" creationId="{80A1BF43-30A8-0948-691F-48F4B315A1F8}"/>
          </ac:spMkLst>
        </pc:spChg>
      </pc:sldChg>
      <pc:sldChg chg="modSp">
        <pc:chgData name="Alberto Montanari" userId="S::alberto.montanari@unibo.it::75776b12-3ea5-418d-a1d8-21035f981742" providerId="AD" clId="Web-{A9EE8303-9702-5DBA-E37B-92F651853315}" dt="2024-07-03T22:27:17.419" v="18" actId="1076"/>
        <pc:sldMkLst>
          <pc:docMk/>
          <pc:sldMk cId="3149581685" sldId="281"/>
        </pc:sldMkLst>
        <pc:spChg chg="mod">
          <ac:chgData name="Alberto Montanari" userId="S::alberto.montanari@unibo.it::75776b12-3ea5-418d-a1d8-21035f981742" providerId="AD" clId="Web-{A9EE8303-9702-5DBA-E37B-92F651853315}" dt="2024-07-03T22:27:17.419" v="18" actId="1076"/>
          <ac:spMkLst>
            <pc:docMk/>
            <pc:sldMk cId="3149581685" sldId="281"/>
            <ac:spMk id="8" creationId="{6D17C751-1960-BD0E-99EB-A2E809E966F4}"/>
          </ac:spMkLst>
        </pc:spChg>
        <pc:picChg chg="ord">
          <ac:chgData name="Alberto Montanari" userId="S::alberto.montanari@unibo.it::75776b12-3ea5-418d-a1d8-21035f981742" providerId="AD" clId="Web-{A9EE8303-9702-5DBA-E37B-92F651853315}" dt="2024-07-03T22:25:11.868" v="9"/>
          <ac:picMkLst>
            <pc:docMk/>
            <pc:sldMk cId="3149581685" sldId="281"/>
            <ac:picMk id="6" creationId="{6523FED9-21BD-4CB8-A7CA-3EE59589F8B4}"/>
          </ac:picMkLst>
        </pc:picChg>
      </pc:sldChg>
    </pc:docChg>
  </pc:docChgLst>
  <pc:docChgLst>
    <pc:chgData name="Alberto Montanari" userId="S::alberto.montanari@unibo.it::75776b12-3ea5-418d-a1d8-21035f981742" providerId="AD" clId="Web-{72198C10-ED38-D54E-9905-BD85C10843D4}"/>
    <pc:docChg chg="addSld modSld">
      <pc:chgData name="Alberto Montanari" userId="S::alberto.montanari@unibo.it::75776b12-3ea5-418d-a1d8-21035f981742" providerId="AD" clId="Web-{72198C10-ED38-D54E-9905-BD85C10843D4}" dt="2024-07-02T15:25:31.141" v="642" actId="1076"/>
      <pc:docMkLst>
        <pc:docMk/>
      </pc:docMkLst>
      <pc:sldChg chg="addSp modSp">
        <pc:chgData name="Alberto Montanari" userId="S::alberto.montanari@unibo.it::75776b12-3ea5-418d-a1d8-21035f981742" providerId="AD" clId="Web-{72198C10-ED38-D54E-9905-BD85C10843D4}" dt="2024-07-02T15:05:50.031" v="469" actId="1076"/>
        <pc:sldMkLst>
          <pc:docMk/>
          <pc:sldMk cId="3648028372" sldId="278"/>
        </pc:sldMkLst>
        <pc:spChg chg="mod">
          <ac:chgData name="Alberto Montanari" userId="S::alberto.montanari@unibo.it::75776b12-3ea5-418d-a1d8-21035f981742" providerId="AD" clId="Web-{72198C10-ED38-D54E-9905-BD85C10843D4}" dt="2024-07-02T15:03:41.621" v="417" actId="20577"/>
          <ac:spMkLst>
            <pc:docMk/>
            <pc:sldMk cId="3648028372" sldId="278"/>
            <ac:spMk id="3" creationId="{00000000-0000-0000-0000-000000000000}"/>
          </ac:spMkLst>
        </pc:spChg>
        <pc:spChg chg="add mod">
          <ac:chgData name="Alberto Montanari" userId="S::alberto.montanari@unibo.it::75776b12-3ea5-418d-a1d8-21035f981742" providerId="AD" clId="Web-{72198C10-ED38-D54E-9905-BD85C10843D4}" dt="2024-07-02T14:54:34.434" v="138" actId="14100"/>
          <ac:spMkLst>
            <pc:docMk/>
            <pc:sldMk cId="3648028372" sldId="278"/>
            <ac:spMk id="4" creationId="{0E76438B-E3C9-347F-92C6-4C9AE4B1ADFD}"/>
          </ac:spMkLst>
        </pc:spChg>
        <pc:spChg chg="add mod">
          <ac:chgData name="Alberto Montanari" userId="S::alberto.montanari@unibo.it::75776b12-3ea5-418d-a1d8-21035f981742" providerId="AD" clId="Web-{72198C10-ED38-D54E-9905-BD85C10843D4}" dt="2024-07-02T15:05:50.031" v="469" actId="1076"/>
          <ac:spMkLst>
            <pc:docMk/>
            <pc:sldMk cId="3648028372" sldId="278"/>
            <ac:spMk id="7" creationId="{E5DC2B74-CF50-236E-69DD-5F1DE332F751}"/>
          </ac:spMkLst>
        </pc:spChg>
      </pc:sldChg>
      <pc:sldChg chg="addSp delSp modSp add replId">
        <pc:chgData name="Alberto Montanari" userId="S::alberto.montanari@unibo.it::75776b12-3ea5-418d-a1d8-21035f981742" providerId="AD" clId="Web-{72198C10-ED38-D54E-9905-BD85C10843D4}" dt="2024-07-02T15:18:32.911" v="556"/>
        <pc:sldMkLst>
          <pc:docMk/>
          <pc:sldMk cId="4161545381" sldId="279"/>
        </pc:sldMkLst>
        <pc:spChg chg="mod">
          <ac:chgData name="Alberto Montanari" userId="S::alberto.montanari@unibo.it::75776b12-3ea5-418d-a1d8-21035f981742" providerId="AD" clId="Web-{72198C10-ED38-D54E-9905-BD85C10843D4}" dt="2024-07-02T15:10:23.585" v="475" actId="20577"/>
          <ac:spMkLst>
            <pc:docMk/>
            <pc:sldMk cId="4161545381" sldId="279"/>
            <ac:spMk id="2" creationId="{00000000-0000-0000-0000-000000000000}"/>
          </ac:spMkLst>
        </pc:spChg>
        <pc:spChg chg="mod">
          <ac:chgData name="Alberto Montanari" userId="S::alberto.montanari@unibo.it::75776b12-3ea5-418d-a1d8-21035f981742" providerId="AD" clId="Web-{72198C10-ED38-D54E-9905-BD85C10843D4}" dt="2024-07-02T15:17:12.502" v="539" actId="20577"/>
          <ac:spMkLst>
            <pc:docMk/>
            <pc:sldMk cId="4161545381" sldId="279"/>
            <ac:spMk id="3" creationId="{00000000-0000-0000-0000-000000000000}"/>
          </ac:spMkLst>
        </pc:spChg>
        <pc:spChg chg="del">
          <ac:chgData name="Alberto Montanari" userId="S::alberto.montanari@unibo.it::75776b12-3ea5-418d-a1d8-21035f981742" providerId="AD" clId="Web-{72198C10-ED38-D54E-9905-BD85C10843D4}" dt="2024-07-02T15:10:32.351" v="478"/>
          <ac:spMkLst>
            <pc:docMk/>
            <pc:sldMk cId="4161545381" sldId="279"/>
            <ac:spMk id="7" creationId="{D71AC3EE-A3F2-0332-2D61-F99D4AE9E4F8}"/>
          </ac:spMkLst>
        </pc:spChg>
        <pc:spChg chg="add mod">
          <ac:chgData name="Alberto Montanari" userId="S::alberto.montanari@unibo.it::75776b12-3ea5-418d-a1d8-21035f981742" providerId="AD" clId="Web-{72198C10-ED38-D54E-9905-BD85C10843D4}" dt="2024-07-02T15:18:32.911" v="556"/>
          <ac:spMkLst>
            <pc:docMk/>
            <pc:sldMk cId="4161545381" sldId="279"/>
            <ac:spMk id="10" creationId="{80A1BF43-30A8-0948-691F-48F4B315A1F8}"/>
          </ac:spMkLst>
        </pc:spChg>
        <pc:spChg chg="mod">
          <ac:chgData name="Alberto Montanari" userId="S::alberto.montanari@unibo.it::75776b12-3ea5-418d-a1d8-21035f981742" providerId="AD" clId="Web-{72198C10-ED38-D54E-9905-BD85C10843D4}" dt="2024-07-02T15:13:16.027" v="499" actId="1076"/>
          <ac:spMkLst>
            <pc:docMk/>
            <pc:sldMk cId="4161545381" sldId="279"/>
            <ac:spMk id="12" creationId="{8BD6A93A-4C85-A2E7-97C8-F26E05886A78}"/>
          </ac:spMkLst>
        </pc:spChg>
        <pc:picChg chg="del">
          <ac:chgData name="Alberto Montanari" userId="S::alberto.montanari@unibo.it::75776b12-3ea5-418d-a1d8-21035f981742" providerId="AD" clId="Web-{72198C10-ED38-D54E-9905-BD85C10843D4}" dt="2024-07-02T15:10:26.944" v="476"/>
          <ac:picMkLst>
            <pc:docMk/>
            <pc:sldMk cId="4161545381" sldId="279"/>
            <ac:picMk id="4" creationId="{78AB57E5-ACDE-36E4-B09C-B231E2742833}"/>
          </ac:picMkLst>
        </pc:picChg>
        <pc:picChg chg="del">
          <ac:chgData name="Alberto Montanari" userId="S::alberto.montanari@unibo.it::75776b12-3ea5-418d-a1d8-21035f981742" providerId="AD" clId="Web-{72198C10-ED38-D54E-9905-BD85C10843D4}" dt="2024-07-02T15:10:29.257" v="477"/>
          <ac:picMkLst>
            <pc:docMk/>
            <pc:sldMk cId="4161545381" sldId="279"/>
            <ac:picMk id="5" creationId="{F1F4089D-0A0E-1DB6-8BCB-663516F1299E}"/>
          </ac:picMkLst>
        </pc:picChg>
        <pc:picChg chg="add mod">
          <ac:chgData name="Alberto Montanari" userId="S::alberto.montanari@unibo.it::75776b12-3ea5-418d-a1d8-21035f981742" providerId="AD" clId="Web-{72198C10-ED38-D54E-9905-BD85C10843D4}" dt="2024-07-02T15:12:56.152" v="488" actId="14100"/>
          <ac:picMkLst>
            <pc:docMk/>
            <pc:sldMk cId="4161545381" sldId="279"/>
            <ac:picMk id="6" creationId="{5A45CA20-3182-D044-809B-137E483A290B}"/>
          </ac:picMkLst>
        </pc:picChg>
        <pc:picChg chg="add del mod">
          <ac:chgData name="Alberto Montanari" userId="S::alberto.montanari@unibo.it::75776b12-3ea5-418d-a1d8-21035f981742" providerId="AD" clId="Web-{72198C10-ED38-D54E-9905-BD85C10843D4}" dt="2024-07-02T15:12:25.807" v="485"/>
          <ac:picMkLst>
            <pc:docMk/>
            <pc:sldMk cId="4161545381" sldId="279"/>
            <ac:picMk id="8" creationId="{58102841-DA52-33C0-F99B-8AC9F67AB298}"/>
          </ac:picMkLst>
        </pc:picChg>
        <pc:picChg chg="add mod">
          <ac:chgData name="Alberto Montanari" userId="S::alberto.montanari@unibo.it::75776b12-3ea5-418d-a1d8-21035f981742" providerId="AD" clId="Web-{72198C10-ED38-D54E-9905-BD85C10843D4}" dt="2024-07-02T15:15:42.891" v="516" actId="1076"/>
          <ac:picMkLst>
            <pc:docMk/>
            <pc:sldMk cId="4161545381" sldId="279"/>
            <ac:picMk id="9" creationId="{78BED6B1-E617-CC45-7DCF-30BB2B82A56B}"/>
          </ac:picMkLst>
        </pc:picChg>
      </pc:sldChg>
      <pc:sldChg chg="addSp delSp modSp add replId">
        <pc:chgData name="Alberto Montanari" userId="S::alberto.montanari@unibo.it::75776b12-3ea5-418d-a1d8-21035f981742" providerId="AD" clId="Web-{72198C10-ED38-D54E-9905-BD85C10843D4}" dt="2024-07-02T15:22:19.401" v="606" actId="1076"/>
        <pc:sldMkLst>
          <pc:docMk/>
          <pc:sldMk cId="2468975725" sldId="280"/>
        </pc:sldMkLst>
        <pc:spChg chg="mod">
          <ac:chgData name="Alberto Montanari" userId="S::alberto.montanari@unibo.it::75776b12-3ea5-418d-a1d8-21035f981742" providerId="AD" clId="Web-{72198C10-ED38-D54E-9905-BD85C10843D4}" dt="2024-07-02T15:19:07.927" v="560" actId="1076"/>
          <ac:spMkLst>
            <pc:docMk/>
            <pc:sldMk cId="2468975725" sldId="280"/>
            <ac:spMk id="2" creationId="{00000000-0000-0000-0000-000000000000}"/>
          </ac:spMkLst>
        </pc:spChg>
        <pc:spChg chg="mod">
          <ac:chgData name="Alberto Montanari" userId="S::alberto.montanari@unibo.it::75776b12-3ea5-418d-a1d8-21035f981742" providerId="AD" clId="Web-{72198C10-ED38-D54E-9905-BD85C10843D4}" dt="2024-07-02T15:21:09.259" v="591" actId="20577"/>
          <ac:spMkLst>
            <pc:docMk/>
            <pc:sldMk cId="2468975725" sldId="280"/>
            <ac:spMk id="3" creationId="{00000000-0000-0000-0000-000000000000}"/>
          </ac:spMkLst>
        </pc:spChg>
        <pc:spChg chg="add mod">
          <ac:chgData name="Alberto Montanari" userId="S::alberto.montanari@unibo.it::75776b12-3ea5-418d-a1d8-21035f981742" providerId="AD" clId="Web-{72198C10-ED38-D54E-9905-BD85C10843D4}" dt="2024-07-02T15:22:19.401" v="606" actId="1076"/>
          <ac:spMkLst>
            <pc:docMk/>
            <pc:sldMk cId="2468975725" sldId="280"/>
            <ac:spMk id="7" creationId="{89EC3810-8EC7-3889-E5F8-522FD0CF9B61}"/>
          </ac:spMkLst>
        </pc:spChg>
        <pc:spChg chg="del">
          <ac:chgData name="Alberto Montanari" userId="S::alberto.montanari@unibo.it::75776b12-3ea5-418d-a1d8-21035f981742" providerId="AD" clId="Web-{72198C10-ED38-D54E-9905-BD85C10843D4}" dt="2024-07-02T15:19:55.226" v="569"/>
          <ac:spMkLst>
            <pc:docMk/>
            <pc:sldMk cId="2468975725" sldId="280"/>
            <ac:spMk id="10" creationId="{80A1BF43-30A8-0948-691F-48F4B315A1F8}"/>
          </ac:spMkLst>
        </pc:spChg>
        <pc:spChg chg="del">
          <ac:chgData name="Alberto Montanari" userId="S::alberto.montanari@unibo.it::75776b12-3ea5-418d-a1d8-21035f981742" providerId="AD" clId="Web-{72198C10-ED38-D54E-9905-BD85C10843D4}" dt="2024-07-02T15:21:49.072" v="599"/>
          <ac:spMkLst>
            <pc:docMk/>
            <pc:sldMk cId="2468975725" sldId="280"/>
            <ac:spMk id="12" creationId="{8BD6A93A-4C85-A2E7-97C8-F26E05886A78}"/>
          </ac:spMkLst>
        </pc:spChg>
        <pc:picChg chg="add del mod">
          <ac:chgData name="Alberto Montanari" userId="S::alberto.montanari@unibo.it::75776b12-3ea5-418d-a1d8-21035f981742" providerId="AD" clId="Web-{72198C10-ED38-D54E-9905-BD85C10843D4}" dt="2024-07-02T15:20:49.852" v="588"/>
          <ac:picMkLst>
            <pc:docMk/>
            <pc:sldMk cId="2468975725" sldId="280"/>
            <ac:picMk id="4" creationId="{6053ED77-92F7-52E2-5CD5-4C3615980039}"/>
          </ac:picMkLst>
        </pc:picChg>
        <pc:picChg chg="add mod">
          <ac:chgData name="Alberto Montanari" userId="S::alberto.montanari@unibo.it::75776b12-3ea5-418d-a1d8-21035f981742" providerId="AD" clId="Web-{72198C10-ED38-D54E-9905-BD85C10843D4}" dt="2024-07-02T15:21:53.698" v="600" actId="14100"/>
          <ac:picMkLst>
            <pc:docMk/>
            <pc:sldMk cId="2468975725" sldId="280"/>
            <ac:picMk id="5" creationId="{844BA18F-6DA7-B2DC-2E59-DFFD2F3DB158}"/>
          </ac:picMkLst>
        </pc:picChg>
        <pc:picChg chg="del">
          <ac:chgData name="Alberto Montanari" userId="S::alberto.montanari@unibo.it::75776b12-3ea5-418d-a1d8-21035f981742" providerId="AD" clId="Web-{72198C10-ED38-D54E-9905-BD85C10843D4}" dt="2024-07-02T15:20:37.617" v="583"/>
          <ac:picMkLst>
            <pc:docMk/>
            <pc:sldMk cId="2468975725" sldId="280"/>
            <ac:picMk id="6" creationId="{5A45CA20-3182-D044-809B-137E483A290B}"/>
          </ac:picMkLst>
        </pc:picChg>
        <pc:picChg chg="del">
          <ac:chgData name="Alberto Montanari" userId="S::alberto.montanari@unibo.it::75776b12-3ea5-418d-a1d8-21035f981742" providerId="AD" clId="Web-{72198C10-ED38-D54E-9905-BD85C10843D4}" dt="2024-07-02T15:20:40.071" v="584"/>
          <ac:picMkLst>
            <pc:docMk/>
            <pc:sldMk cId="2468975725" sldId="280"/>
            <ac:picMk id="9" creationId="{78BED6B1-E617-CC45-7DCF-30BB2B82A56B}"/>
          </ac:picMkLst>
        </pc:picChg>
      </pc:sldChg>
      <pc:sldChg chg="addSp delSp modSp add replId">
        <pc:chgData name="Alberto Montanari" userId="S::alberto.montanari@unibo.it::75776b12-3ea5-418d-a1d8-21035f981742" providerId="AD" clId="Web-{72198C10-ED38-D54E-9905-BD85C10843D4}" dt="2024-07-02T15:25:31.141" v="642" actId="1076"/>
        <pc:sldMkLst>
          <pc:docMk/>
          <pc:sldMk cId="3149581685" sldId="281"/>
        </pc:sldMkLst>
        <pc:spChg chg="mod">
          <ac:chgData name="Alberto Montanari" userId="S::alberto.montanari@unibo.it::75776b12-3ea5-418d-a1d8-21035f981742" providerId="AD" clId="Web-{72198C10-ED38-D54E-9905-BD85C10843D4}" dt="2024-07-02T15:24:07.967" v="626" actId="20577"/>
          <ac:spMkLst>
            <pc:docMk/>
            <pc:sldMk cId="3149581685" sldId="281"/>
            <ac:spMk id="3" creationId="{00000000-0000-0000-0000-000000000000}"/>
          </ac:spMkLst>
        </pc:spChg>
        <pc:spChg chg="del mod">
          <ac:chgData name="Alberto Montanari" userId="S::alberto.montanari@unibo.it::75776b12-3ea5-418d-a1d8-21035f981742" providerId="AD" clId="Web-{72198C10-ED38-D54E-9905-BD85C10843D4}" dt="2024-07-02T15:24:11.451" v="628"/>
          <ac:spMkLst>
            <pc:docMk/>
            <pc:sldMk cId="3149581685" sldId="281"/>
            <ac:spMk id="7" creationId="{89EC3810-8EC7-3889-E5F8-522FD0CF9B61}"/>
          </ac:spMkLst>
        </pc:spChg>
        <pc:spChg chg="add mod">
          <ac:chgData name="Alberto Montanari" userId="S::alberto.montanari@unibo.it::75776b12-3ea5-418d-a1d8-21035f981742" providerId="AD" clId="Web-{72198C10-ED38-D54E-9905-BD85C10843D4}" dt="2024-07-02T15:25:31.141" v="642" actId="1076"/>
          <ac:spMkLst>
            <pc:docMk/>
            <pc:sldMk cId="3149581685" sldId="281"/>
            <ac:spMk id="8" creationId="{6D17C751-1960-BD0E-99EB-A2E809E966F4}"/>
          </ac:spMkLst>
        </pc:spChg>
        <pc:picChg chg="add mod">
          <ac:chgData name="Alberto Montanari" userId="S::alberto.montanari@unibo.it::75776b12-3ea5-418d-a1d8-21035f981742" providerId="AD" clId="Web-{72198C10-ED38-D54E-9905-BD85C10843D4}" dt="2024-07-02T15:23:50.529" v="623" actId="14100"/>
          <ac:picMkLst>
            <pc:docMk/>
            <pc:sldMk cId="3149581685" sldId="281"/>
            <ac:picMk id="4" creationId="{AC481CFC-54C5-62F1-9631-990EE5FB4636}"/>
          </ac:picMkLst>
        </pc:picChg>
        <pc:picChg chg="del">
          <ac:chgData name="Alberto Montanari" userId="S::alberto.montanari@unibo.it::75776b12-3ea5-418d-a1d8-21035f981742" providerId="AD" clId="Web-{72198C10-ED38-D54E-9905-BD85C10843D4}" dt="2024-07-02T15:23:37.200" v="620"/>
          <ac:picMkLst>
            <pc:docMk/>
            <pc:sldMk cId="3149581685" sldId="281"/>
            <ac:picMk id="5" creationId="{844BA18F-6DA7-B2DC-2E59-DFFD2F3DB158}"/>
          </ac:picMkLst>
        </pc:picChg>
        <pc:picChg chg="add mod">
          <ac:chgData name="Alberto Montanari" userId="S::alberto.montanari@unibo.it::75776b12-3ea5-418d-a1d8-21035f981742" providerId="AD" clId="Web-{72198C10-ED38-D54E-9905-BD85C10843D4}" dt="2024-07-02T15:24:30.077" v="632" actId="14100"/>
          <ac:picMkLst>
            <pc:docMk/>
            <pc:sldMk cId="3149581685" sldId="281"/>
            <ac:picMk id="6" creationId="{6523FED9-21BD-4CB8-A7CA-3EE59589F8B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it-IT"/>
          </a:p>
        </p:txBody>
      </p:sp>
      <p:sp>
        <p:nvSpPr>
          <p:cNvPr id="3" name="Segnaposto data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A2C057DA-83F0-464C-AB13-F4F9DAB0195F}" type="datetimeFigureOut">
              <a:rPr lang="it-IT" smtClean="0"/>
              <a:pPr/>
              <a:t>05/07/2024</a:t>
            </a:fld>
            <a:endParaRPr lang="it-IT"/>
          </a:p>
        </p:txBody>
      </p:sp>
      <p:sp>
        <p:nvSpPr>
          <p:cNvPr id="4" name="Segnaposto immagine diapositiva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it-IT"/>
          </a:p>
        </p:txBody>
      </p:sp>
      <p:sp>
        <p:nvSpPr>
          <p:cNvPr id="5" name="Segnaposto note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it-IT"/>
          </a:p>
        </p:txBody>
      </p:sp>
      <p:sp>
        <p:nvSpPr>
          <p:cNvPr id="7" name="Segnaposto numero diapositiva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FA482128-0414-449A-BA51-541025CDE05E}" type="slidenum">
              <a:rPr lang="it-IT" smtClean="0"/>
              <a:pPr/>
              <a:t>‹N›</a:t>
            </a:fld>
            <a:endParaRPr lang="it-IT"/>
          </a:p>
        </p:txBody>
      </p:sp>
    </p:spTree>
    <p:extLst>
      <p:ext uri="{BB962C8B-B14F-4D97-AF65-F5344CB8AC3E}">
        <p14:creationId xmlns:p14="http://schemas.microsoft.com/office/powerpoint/2010/main" xmlns="" val="2072957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2</a:t>
            </a:fld>
            <a:endParaRPr lang="it-IT"/>
          </a:p>
        </p:txBody>
      </p:sp>
    </p:spTree>
    <p:extLst>
      <p:ext uri="{BB962C8B-B14F-4D97-AF65-F5344CB8AC3E}">
        <p14:creationId xmlns:p14="http://schemas.microsoft.com/office/powerpoint/2010/main" xmlns="" val="3139893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11</a:t>
            </a:fld>
            <a:endParaRPr lang="it-IT"/>
          </a:p>
        </p:txBody>
      </p:sp>
    </p:spTree>
    <p:extLst>
      <p:ext uri="{BB962C8B-B14F-4D97-AF65-F5344CB8AC3E}">
        <p14:creationId xmlns:p14="http://schemas.microsoft.com/office/powerpoint/2010/main" xmlns="" val="2623244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12</a:t>
            </a:fld>
            <a:endParaRPr lang="it-IT"/>
          </a:p>
        </p:txBody>
      </p:sp>
    </p:spTree>
    <p:extLst>
      <p:ext uri="{BB962C8B-B14F-4D97-AF65-F5344CB8AC3E}">
        <p14:creationId xmlns:p14="http://schemas.microsoft.com/office/powerpoint/2010/main" xmlns="" val="224396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13</a:t>
            </a:fld>
            <a:endParaRPr lang="it-IT"/>
          </a:p>
        </p:txBody>
      </p:sp>
    </p:spTree>
    <p:extLst>
      <p:ext uri="{BB962C8B-B14F-4D97-AF65-F5344CB8AC3E}">
        <p14:creationId xmlns:p14="http://schemas.microsoft.com/office/powerpoint/2010/main" xmlns="" val="1223316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14</a:t>
            </a:fld>
            <a:endParaRPr lang="it-IT"/>
          </a:p>
        </p:txBody>
      </p:sp>
    </p:spTree>
    <p:extLst>
      <p:ext uri="{BB962C8B-B14F-4D97-AF65-F5344CB8AC3E}">
        <p14:creationId xmlns:p14="http://schemas.microsoft.com/office/powerpoint/2010/main" xmlns="" val="2999568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3</a:t>
            </a:fld>
            <a:endParaRPr lang="it-IT"/>
          </a:p>
        </p:txBody>
      </p:sp>
    </p:spTree>
    <p:extLst>
      <p:ext uri="{BB962C8B-B14F-4D97-AF65-F5344CB8AC3E}">
        <p14:creationId xmlns:p14="http://schemas.microsoft.com/office/powerpoint/2010/main" xmlns="" val="3364146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4</a:t>
            </a:fld>
            <a:endParaRPr lang="it-IT"/>
          </a:p>
        </p:txBody>
      </p:sp>
    </p:spTree>
    <p:extLst>
      <p:ext uri="{BB962C8B-B14F-4D97-AF65-F5344CB8AC3E}">
        <p14:creationId xmlns:p14="http://schemas.microsoft.com/office/powerpoint/2010/main" xmlns="" val="820189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5</a:t>
            </a:fld>
            <a:endParaRPr lang="it-IT"/>
          </a:p>
        </p:txBody>
      </p:sp>
    </p:spTree>
    <p:extLst>
      <p:ext uri="{BB962C8B-B14F-4D97-AF65-F5344CB8AC3E}">
        <p14:creationId xmlns:p14="http://schemas.microsoft.com/office/powerpoint/2010/main" xmlns="" val="3400434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6</a:t>
            </a:fld>
            <a:endParaRPr lang="it-IT"/>
          </a:p>
        </p:txBody>
      </p:sp>
    </p:spTree>
    <p:extLst>
      <p:ext uri="{BB962C8B-B14F-4D97-AF65-F5344CB8AC3E}">
        <p14:creationId xmlns:p14="http://schemas.microsoft.com/office/powerpoint/2010/main" xmlns="" val="1352172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7</a:t>
            </a:fld>
            <a:endParaRPr lang="it-IT"/>
          </a:p>
        </p:txBody>
      </p:sp>
    </p:spTree>
    <p:extLst>
      <p:ext uri="{BB962C8B-B14F-4D97-AF65-F5344CB8AC3E}">
        <p14:creationId xmlns:p14="http://schemas.microsoft.com/office/powerpoint/2010/main" xmlns="" val="3972720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8</a:t>
            </a:fld>
            <a:endParaRPr lang="it-IT"/>
          </a:p>
        </p:txBody>
      </p:sp>
    </p:spTree>
    <p:extLst>
      <p:ext uri="{BB962C8B-B14F-4D97-AF65-F5344CB8AC3E}">
        <p14:creationId xmlns:p14="http://schemas.microsoft.com/office/powerpoint/2010/main" xmlns="" val="1600872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9</a:t>
            </a:fld>
            <a:endParaRPr lang="it-IT"/>
          </a:p>
        </p:txBody>
      </p:sp>
    </p:spTree>
    <p:extLst>
      <p:ext uri="{BB962C8B-B14F-4D97-AF65-F5344CB8AC3E}">
        <p14:creationId xmlns:p14="http://schemas.microsoft.com/office/powerpoint/2010/main" xmlns="" val="811615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A482128-0414-449A-BA51-541025CDE05E}" type="slidenum">
              <a:rPr lang="it-IT" smtClean="0"/>
              <a:pPr/>
              <a:t>10</a:t>
            </a:fld>
            <a:endParaRPr lang="it-IT"/>
          </a:p>
        </p:txBody>
      </p:sp>
    </p:spTree>
    <p:extLst>
      <p:ext uri="{BB962C8B-B14F-4D97-AF65-F5344CB8AC3E}">
        <p14:creationId xmlns:p14="http://schemas.microsoft.com/office/powerpoint/2010/main" xmlns="" val="139906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tx1">
                    <a:lumMod val="65000"/>
                    <a:lumOff val="35000"/>
                  </a:schemeClr>
                </a:solidFill>
                <a:latin typeface="+mj-lt"/>
              </a:defRPr>
            </a:lvl1pPr>
          </a:lstStyle>
          <a:p>
            <a:pPr lvl="0"/>
            <a:r>
              <a:rPr lang="it-IT" dirty="0"/>
              <a:t>Fare clic per inserire il titolo della presentazione</a:t>
            </a:r>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tx1">
                    <a:lumMod val="65000"/>
                    <a:lumOff val="35000"/>
                  </a:schemeClr>
                </a:solidFill>
                <a:latin typeface="+mj-lt"/>
              </a:defRPr>
            </a:lvl1pPr>
          </a:lstStyle>
          <a:p>
            <a:pPr lvl="0"/>
            <a:r>
              <a:rPr lang="it-IT" dirty="0"/>
              <a:t>Nome Cognome</a:t>
            </a:r>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tx1">
                    <a:lumMod val="65000"/>
                    <a:lumOff val="35000"/>
                  </a:schemeClr>
                </a:solidFill>
                <a:latin typeface="+mj-lt"/>
              </a:defRPr>
            </a:lvl1pPr>
          </a:lstStyle>
          <a:p>
            <a:pPr lvl="0"/>
            <a:r>
              <a:rPr lang="it-IT" dirty="0"/>
              <a:t>Dipartimento/Struttura </a:t>
            </a:r>
            <a:r>
              <a:rPr lang="it-IT" dirty="0" err="1"/>
              <a:t>xxxxxx</a:t>
            </a:r>
            <a:r>
              <a:rPr lang="it-IT" dirty="0"/>
              <a:t> </a:t>
            </a:r>
            <a:r>
              <a:rPr lang="it-IT" dirty="0" err="1"/>
              <a:t>xxxxxxxxxxxx</a:t>
            </a:r>
            <a:r>
              <a:rPr lang="it-IT" dirty="0"/>
              <a:t> </a:t>
            </a:r>
            <a:r>
              <a:rPr lang="it-IT" dirty="0" err="1"/>
              <a:t>xxxxxxxx</a:t>
            </a:r>
            <a:r>
              <a:rPr lang="it-IT" dirty="0"/>
              <a:t> </a:t>
            </a:r>
            <a:r>
              <a:rPr lang="it-IT" dirty="0" err="1"/>
              <a:t>xxxxx</a:t>
            </a:r>
            <a:r>
              <a:rPr lang="it-IT" dirty="0"/>
              <a:t> </a:t>
            </a:r>
            <a:r>
              <a:rPr lang="it-IT" dirty="0" err="1"/>
              <a:t>xxxxxxxxxxxxxxxxxxx</a:t>
            </a:r>
            <a:r>
              <a:rPr lang="it-IT" dirty="0"/>
              <a:t> </a:t>
            </a:r>
            <a:r>
              <a:rPr lang="it-IT" dirty="0" err="1"/>
              <a:t>xxxxx</a:t>
            </a:r>
            <a:endParaRPr lang="it-IT" dirty="0"/>
          </a:p>
        </p:txBody>
      </p:sp>
    </p:spTree>
    <p:extLst>
      <p:ext uri="{BB962C8B-B14F-4D97-AF65-F5344CB8AC3E}">
        <p14:creationId xmlns:p14="http://schemas.microsoft.com/office/powerpoint/2010/main" xmlns="" val="2566725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10" name="Segnaposto testo 9"/>
          <p:cNvSpPr>
            <a:spLocks noGrp="1"/>
          </p:cNvSpPr>
          <p:nvPr>
            <p:ph type="body" sz="quarter" idx="12" hasCustomPrompt="1"/>
          </p:nvPr>
        </p:nvSpPr>
        <p:spPr>
          <a:xfrm>
            <a:off x="527051" y="1989138"/>
            <a:ext cx="11233149" cy="3744118"/>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mn-lt"/>
              </a:defRPr>
            </a:lvl2pPr>
          </a:lstStyle>
          <a:p>
            <a:pPr lvl="1"/>
            <a:r>
              <a:rPr lang="it-IT" dirty="0"/>
              <a:t>Fare clic per modificare il punto elenco uno</a:t>
            </a:r>
          </a:p>
          <a:p>
            <a:pPr lvl="1"/>
            <a:r>
              <a:rPr lang="it-IT" dirty="0"/>
              <a:t>Fare clic per modificare il punto elenco due</a:t>
            </a:r>
          </a:p>
          <a:p>
            <a:pPr lvl="1"/>
            <a:r>
              <a:rPr lang="it-IT" dirty="0"/>
              <a:t>Fare clic per modificare il punto elenco tre</a:t>
            </a:r>
          </a:p>
          <a:p>
            <a:pPr lvl="1"/>
            <a:r>
              <a:rPr lang="it-IT" dirty="0"/>
              <a:t>Fare clic per modificare il punto elenco quattro</a:t>
            </a:r>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
        <p:nvSpPr>
          <p:cNvPr id="9" name="Segnaposto testo 7"/>
          <p:cNvSpPr>
            <a:spLocks noGrp="1"/>
          </p:cNvSpPr>
          <p:nvPr>
            <p:ph type="body" sz="quarter" idx="11" hasCustomPrompt="1"/>
          </p:nvPr>
        </p:nvSpPr>
        <p:spPr>
          <a:xfrm>
            <a:off x="527051" y="1412875"/>
            <a:ext cx="11233149" cy="4320381"/>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Tree>
    <p:extLst>
      <p:ext uri="{BB962C8B-B14F-4D97-AF65-F5344CB8AC3E}">
        <p14:creationId xmlns:p14="http://schemas.microsoft.com/office/powerpoint/2010/main" xmlns="" val="341815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2879948"/>
          </a:xfrm>
          <a:prstGeom prst="rect">
            <a:avLst/>
          </a:prstGeom>
        </p:spPr>
        <p:txBody>
          <a:bodyPr/>
          <a:lstStyle>
            <a:lvl1pPr marL="0" indent="0">
              <a:buNone/>
              <a:defRPr sz="1800" baseline="0">
                <a:latin typeface="+mn-lt"/>
              </a:defRPr>
            </a:lvl1pPr>
          </a:lstStyle>
          <a:p>
            <a:r>
              <a:rPr lang="it-IT" dirty="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mn-lt"/>
              </a:defRPr>
            </a:lvl1pPr>
          </a:lstStyle>
          <a:p>
            <a:r>
              <a:rPr lang="it-IT" dirty="0"/>
              <a:t>Fare clic sull’icona per inserire un’immagine</a:t>
            </a:r>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tx1">
                    <a:lumMod val="65000"/>
                    <a:lumOff val="35000"/>
                  </a:schemeClr>
                </a:solidFill>
                <a:latin typeface="+mj-lt"/>
              </a:defRPr>
            </a:lvl1pPr>
          </a:lstStyle>
          <a:p>
            <a:pPr lvl="0"/>
            <a:r>
              <a:rPr lang="it-IT" dirty="0"/>
              <a:t>Nome Cognome</a:t>
            </a:r>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tx1">
                    <a:lumMod val="65000"/>
                    <a:lumOff val="35000"/>
                  </a:schemeClr>
                </a:solidFill>
                <a:latin typeface="+mn-lt"/>
              </a:defRPr>
            </a:lvl1pPr>
          </a:lstStyle>
          <a:p>
            <a:pPr lvl="0"/>
            <a:r>
              <a:rPr lang="it-IT" dirty="0"/>
              <a:t>Struttura</a:t>
            </a:r>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tx1">
                    <a:lumMod val="65000"/>
                    <a:lumOff val="35000"/>
                  </a:schemeClr>
                </a:solidFill>
                <a:latin typeface="+mn-lt"/>
              </a:defRPr>
            </a:lvl1pPr>
          </a:lstStyle>
          <a:p>
            <a:pPr lvl="0"/>
            <a:r>
              <a:rPr lang="it-IT" dirty="0"/>
              <a:t>nome.cognome@unibo.it</a:t>
            </a:r>
          </a:p>
          <a:p>
            <a:pPr lvl="0"/>
            <a:r>
              <a:rPr lang="it-IT" dirty="0"/>
              <a:t>051 20 99982</a:t>
            </a:r>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12" name="Connettore 1 11"/>
          <p:cNvCxnSpPr/>
          <p:nvPr userDrawn="1"/>
        </p:nvCxnSpPr>
        <p:spPr>
          <a:xfrm>
            <a:off x="4367808" y="188640"/>
            <a:ext cx="0" cy="640871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4" name="Immagine 3">
            <a:extLst>
              <a:ext uri="{FF2B5EF4-FFF2-40B4-BE49-F238E27FC236}">
                <a16:creationId xmlns:a16="http://schemas.microsoft.com/office/drawing/2014/main" xmlns="" id="{5EE00A97-2907-46F9-965F-86535E724FBD}"/>
              </a:ext>
            </a:extLst>
          </p:cNvPr>
          <p:cNvPicPr>
            <a:picLocks noChangeAspect="1"/>
          </p:cNvPicPr>
          <p:nvPr userDrawn="1"/>
        </p:nvPicPr>
        <p:blipFill>
          <a:blip r:embed="rId3"/>
          <a:stretch>
            <a:fillRect/>
          </a:stretch>
        </p:blipFill>
        <p:spPr>
          <a:xfrm>
            <a:off x="911424" y="2060848"/>
            <a:ext cx="2436900" cy="180258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5B4AE421-09DA-412D-AAD7-5E65002B1FDA}"/>
              </a:ext>
            </a:extLst>
          </p:cNvPr>
          <p:cNvSpPr txBox="1"/>
          <p:nvPr userDrawn="1"/>
        </p:nvSpPr>
        <p:spPr>
          <a:xfrm>
            <a:off x="179512" y="6525019"/>
            <a:ext cx="792088" cy="276999"/>
          </a:xfrm>
          <a:prstGeom prst="rect">
            <a:avLst/>
          </a:prstGeom>
          <a:noFill/>
        </p:spPr>
        <p:txBody>
          <a:bodyPr wrap="square" rtlCol="0">
            <a:spAutoFit/>
          </a:bodyPr>
          <a:lstStyle/>
          <a:p>
            <a:fld id="{723C9881-DC19-44C1-8307-96C20AE8129F}" type="slidenum">
              <a:rPr lang="it-IT" sz="1200" smtClean="0"/>
              <a:pPr/>
              <a:t>‹N›</a:t>
            </a:fld>
            <a:endParaRPr lang="it-IT" sz="1200" dirty="0"/>
          </a:p>
        </p:txBody>
      </p:sp>
      <p:pic>
        <p:nvPicPr>
          <p:cNvPr id="5" name="Immagine 4">
            <a:extLst>
              <a:ext uri="{FF2B5EF4-FFF2-40B4-BE49-F238E27FC236}">
                <a16:creationId xmlns:a16="http://schemas.microsoft.com/office/drawing/2014/main" xmlns="" id="{6726EE36-C2C5-4224-B32D-093745F9F2B1}"/>
              </a:ext>
            </a:extLst>
          </p:cNvPr>
          <p:cNvPicPr>
            <a:picLocks noChangeAspect="1"/>
          </p:cNvPicPr>
          <p:nvPr userDrawn="1"/>
        </p:nvPicPr>
        <p:blipFill>
          <a:blip r:embed="rId6"/>
          <a:stretch>
            <a:fillRect/>
          </a:stretch>
        </p:blipFill>
        <p:spPr>
          <a:xfrm>
            <a:off x="10878304" y="5826343"/>
            <a:ext cx="1131773" cy="837175"/>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a:solidFill>
                  <a:schemeClr val="tx1">
                    <a:lumMod val="65000"/>
                    <a:lumOff val="35000"/>
                  </a:schemeClr>
                </a:solidFill>
              </a:rPr>
              <a:t>www.unibo.it</a:t>
            </a:r>
          </a:p>
        </p:txBody>
      </p:sp>
      <p:pic>
        <p:nvPicPr>
          <p:cNvPr id="4" name="Immagine 3">
            <a:extLst>
              <a:ext uri="{FF2B5EF4-FFF2-40B4-BE49-F238E27FC236}">
                <a16:creationId xmlns:a16="http://schemas.microsoft.com/office/drawing/2014/main" xmlns="" id="{DD0FC319-6CD8-4E12-A1D2-69D93160BF0E}"/>
              </a:ext>
            </a:extLst>
          </p:cNvPr>
          <p:cNvPicPr>
            <a:picLocks noChangeAspect="1"/>
          </p:cNvPicPr>
          <p:nvPr userDrawn="1"/>
        </p:nvPicPr>
        <p:blipFill>
          <a:blip r:embed="rId3"/>
          <a:stretch>
            <a:fillRect/>
          </a:stretch>
        </p:blipFill>
        <p:spPr>
          <a:xfrm>
            <a:off x="5105889" y="596073"/>
            <a:ext cx="1980221" cy="1464775"/>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youtube.com/watch?v=vEAFzgsRQs8" TargetMode="External"/><Relationship Id="rId3" Type="http://schemas.openxmlformats.org/officeDocument/2006/relationships/image" Target="../media/image19.gif"/><Relationship Id="rId7" Type="http://schemas.openxmlformats.org/officeDocument/2006/relationships/hyperlink" Target="https://en.wikipedia.org/wiki/United_States_Drought_Monito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hyperlink" Target="https://www.drought.gov/" TargetMode="External"/><Relationship Id="rId4" Type="http://schemas.openxmlformats.org/officeDocument/2006/relationships/hyperlink" Target="https://en.wikipedia.org/wiki/2011%E2%80%932017_California_drought"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en.wikipedia.org/wiki/Cape_Town_water_crisis"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hyperlink" Target="https://albertomontanari.it/node/188" TargetMode="External"/><Relationship Id="rId4" Type="http://schemas.openxmlformats.org/officeDocument/2006/relationships/hyperlink" Target="https://www.nationalgeographic.com/science/article/partner-content-south-africa-danger-of-running-out-of-wate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3.gif"/><Relationship Id="rId5" Type="http://schemas.openxmlformats.org/officeDocument/2006/relationships/hyperlink" Target="https://www.esa.int/ESA_Multimedia/Images/2022/06/Po_River_dries_up" TargetMode="External"/><Relationship Id="rId4" Type="http://schemas.openxmlformats.org/officeDocument/2006/relationships/hyperlink" Target="https://www.esa.int/Applications/Observing_the_Earth/Copernicus/Sentinel-2"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science.org/doi/full/10.1126/sciadv.adg8304"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hyperlink" Target="https://www.youtube.com/watch?v=YF06_5xHFUU&amp;t=26s" TargetMode="External"/><Relationship Id="rId7"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gif"/></Relationships>
</file>

<file path=ppt/slides/_rels/slide20.xml.rels><?xml version="1.0" encoding="UTF-8" standalone="yes"?>
<Relationships xmlns="http://schemas.openxmlformats.org/package/2006/relationships"><Relationship Id="rId3" Type="http://schemas.openxmlformats.org/officeDocument/2006/relationships/hyperlink" Target="https://en.wikipedia.org/wiki/Standard_deviation" TargetMode="External"/><Relationship Id="rId2" Type="http://schemas.openxmlformats.org/officeDocument/2006/relationships/hyperlink" Target="https://climatedataguide.ucar.edu/climate-data/standardized-precipitation-index-spi" TargetMode="Externa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hyperlink" Target="https://climatedataguide.ucar.edu/"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youtu.be/o203JXAnSA0" TargetMode="External"/><Relationship Id="rId2" Type="http://schemas.openxmlformats.org/officeDocument/2006/relationships/image" Target="../media/image35.jpeg"/><Relationship Id="rId1" Type="http://schemas.openxmlformats.org/officeDocument/2006/relationships/slideLayout" Target="../slideLayouts/slideLayout3.xml"/><Relationship Id="rId4" Type="http://schemas.openxmlformats.org/officeDocument/2006/relationships/hyperlink" Target="https://oceanservice.noaa.gov/facts/elninolanina/otkn_721_elninolanina_lg.mp4"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climate.copernicus.eu/seasonal-forecasts" TargetMode="External"/><Relationship Id="rId1" Type="http://schemas.openxmlformats.org/officeDocument/2006/relationships/slideLayout" Target="../slideLayouts/slideLayout3.xml"/><Relationship Id="rId4" Type="http://schemas.openxmlformats.org/officeDocument/2006/relationships/hyperlink" Target="https://climate.copernicus.eu/"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hess.copernicus.org/articles/27/2847/2023/"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hess.copernicus.org/articles/27/2847/2023/"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Agriculture" TargetMode="External"/><Relationship Id="rId3" Type="http://schemas.openxmlformats.org/officeDocument/2006/relationships/hyperlink" Target="https://en.wikipedia.org/wiki/Drought" TargetMode="External"/><Relationship Id="rId7" Type="http://schemas.openxmlformats.org/officeDocument/2006/relationships/hyperlink" Target="https://en.wikipedia.org/wiki/Ecosystem" TargetMode="External"/><Relationship Id="rId12" Type="http://schemas.openxmlformats.org/officeDocument/2006/relationships/hyperlink" Target="https://www.youtube.com/watch?v=oXG5SaZCVN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en.wikipedia.org/wiki/Ground_water" TargetMode="External"/><Relationship Id="rId11" Type="http://schemas.openxmlformats.org/officeDocument/2006/relationships/hyperlink" Target="https://en.wikipedia.org/wiki/Time_of_concentration" TargetMode="External"/><Relationship Id="rId5" Type="http://schemas.openxmlformats.org/officeDocument/2006/relationships/hyperlink" Target="https://en.wikipedia.org/wiki/Surface_water" TargetMode="External"/><Relationship Id="rId10" Type="http://schemas.openxmlformats.org/officeDocument/2006/relationships/hyperlink" Target="https://en.wikipedia.org/wiki/Water_vapour" TargetMode="External"/><Relationship Id="rId4" Type="http://schemas.openxmlformats.org/officeDocument/2006/relationships/hyperlink" Target="https://en.wikipedia.org/wiki/Precipitation" TargetMode="External"/><Relationship Id="rId9" Type="http://schemas.openxmlformats.org/officeDocument/2006/relationships/hyperlink" Target="https://en.wikipedia.org/wiki/Economy"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google.com/url?sa=t&amp;rct=j&amp;q=&amp;esrc=s&amp;source=web&amp;cd=&amp;cad=rja&amp;uact=8&amp;ved=2ahUKEwiIiYqonbT5AhVMgv0HHUfFAp0QFnoECA0QAQ&amp;url=https://en.wikipedia.org/wiki/North_Atlantic_oscillation&amp;usg=AOvVaw2ajMXPpiSD4hQP-AR7NsGn" TargetMode="External"/><Relationship Id="rId2" Type="http://schemas.openxmlformats.org/officeDocument/2006/relationships/hyperlink" Target="https://it.wikipedia.org/wiki/El_Ni%C3%B1o" TargetMode="Externa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en.wikipedia.org/wiki/Ancestral_Puebloans" TargetMode="External"/><Relationship Id="rId5" Type="http://schemas.openxmlformats.org/officeDocument/2006/relationships/hyperlink" Target="https://en.wikipedia.org/wiki/Cliff_Palace" TargetMode="Externa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Interdecadal_Pacific_oscillation" TargetMode="External"/><Relationship Id="rId3" Type="http://schemas.openxmlformats.org/officeDocument/2006/relationships/hyperlink" Target="https://en.wikipedia.org/wiki/Instrumental_temperature_record" TargetMode="External"/><Relationship Id="rId7" Type="http://schemas.openxmlformats.org/officeDocument/2006/relationships/hyperlink" Target="https://agupubs.onlinelibrary.wiley.com/doi/full/10.1002/2014GL062447"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en.wikipedia.org/wiki/Proxy_(climate)" TargetMode="External"/><Relationship Id="rId5" Type="http://schemas.openxmlformats.org/officeDocument/2006/relationships/hyperlink" Target="https://agupubs.onlinelibrary.wiley.com/doi/full/10.1002/2014WR015885" TargetMode="External"/><Relationship Id="rId10" Type="http://schemas.openxmlformats.org/officeDocument/2006/relationships/image" Target="../media/image12.png"/><Relationship Id="rId4" Type="http://schemas.openxmlformats.org/officeDocument/2006/relationships/hyperlink" Target="https://en.wikipedia.org/wiki/Central_England_temperature" TargetMode="Externa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Common_Era" TargetMode="External"/><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en.wikipedia.org/wiki/Anno_Domini" TargetMode="External"/><Relationship Id="rId5" Type="http://schemas.openxmlformats.org/officeDocument/2006/relationships/hyperlink" Target="https://en.wikipedia.org/wiki/Julian_calendar" TargetMode="External"/><Relationship Id="rId4" Type="http://schemas.openxmlformats.org/officeDocument/2006/relationships/hyperlink" Target="https://en.wikipedia.org/wiki/Gregorian_calendar"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hess.copernicus.org/articles/23/4583/2019/"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en.wikipedia.org/wiki/Dust_Bowl" TargetMode="External"/><Relationship Id="rId7" Type="http://schemas.openxmlformats.org/officeDocument/2006/relationships/hyperlink" Target="https://en.wikipedia.org/wiki/Homestead_Acts" TargetMode="External"/><Relationship Id="rId12" Type="http://schemas.openxmlformats.org/officeDocument/2006/relationships/hyperlink" Target="https://en.wikipedia.org/wiki/Texas_Panhandle"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commons.wikimedia.org/w/index.php?curid=52734" TargetMode="External"/><Relationship Id="rId11" Type="http://schemas.openxmlformats.org/officeDocument/2006/relationships/hyperlink" Target="https://www.youtube.com/watch?v=YQXhtjB5M2E&amp;t=8s%20causes" TargetMode="External"/><Relationship Id="rId5" Type="http://schemas.openxmlformats.org/officeDocument/2006/relationships/hyperlink" Target="https://en.wikipedia.org/wiki/Migrant_Mother" TargetMode="External"/><Relationship Id="rId10" Type="http://schemas.openxmlformats.org/officeDocument/2006/relationships/hyperlink" Target="https://www.youtube.com/watch?v=n-rBhbkvtm0" TargetMode="External"/><Relationship Id="rId4" Type="http://schemas.openxmlformats.org/officeDocument/2006/relationships/hyperlink" Target="https://en.wikipedia.org/wiki/Dorothea_Lange" TargetMode="External"/><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www.bom.gov.au/climate/drought/knowledge-centre/previous-droughts.shtml"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gif"/><Relationship Id="rId4" Type="http://schemas.openxmlformats.org/officeDocument/2006/relationships/hyperlink" Target="https://www.youtube.com/watch?v=rQ5JXHEGfi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87537" y="31074"/>
            <a:ext cx="7025790" cy="1836930"/>
          </a:xfrm>
          <a:effectLst>
            <a:outerShdw blurRad="63500" dist="38100" dir="2700000">
              <a:srgbClr val="000000">
                <a:alpha val="37000"/>
              </a:srgbClr>
            </a:outerShdw>
          </a:effectLst>
        </p:spPr>
        <p:txBody>
          <a:bodyPr lIns="91440" tIns="45720" rIns="91440" bIns="45720" anchor="ctr" anchorCtr="0"/>
          <a:lstStyle/>
          <a:p>
            <a:r>
              <a:rPr lang="it-IT" dirty="0" err="1">
                <a:ea typeface="+mj-lt"/>
                <a:cs typeface="+mj-lt"/>
              </a:rPr>
              <a:t>Megadroughts</a:t>
            </a:r>
            <a:r>
              <a:rPr lang="it-IT" dirty="0">
                <a:ea typeface="+mj-lt"/>
                <a:cs typeface="+mj-lt"/>
              </a:rPr>
              <a:t>: a </a:t>
            </a:r>
            <a:r>
              <a:rPr lang="it-IT" dirty="0" err="1">
                <a:ea typeface="+mj-lt"/>
                <a:cs typeface="+mj-lt"/>
              </a:rPr>
              <a:t>poorly</a:t>
            </a:r>
            <a:r>
              <a:rPr lang="it-IT" dirty="0">
                <a:ea typeface="+mj-lt"/>
                <a:cs typeface="+mj-lt"/>
              </a:rPr>
              <a:t> </a:t>
            </a:r>
            <a:r>
              <a:rPr lang="it-IT" dirty="0" err="1">
                <a:ea typeface="+mj-lt"/>
                <a:cs typeface="+mj-lt"/>
              </a:rPr>
              <a:t>known</a:t>
            </a:r>
            <a:r>
              <a:rPr lang="it-IT" dirty="0">
                <a:ea typeface="+mj-lt"/>
                <a:cs typeface="+mj-lt"/>
              </a:rPr>
              <a:t>  </a:t>
            </a:r>
            <a:r>
              <a:rPr lang="it-IT" dirty="0" err="1">
                <a:ea typeface="+mj-lt"/>
                <a:cs typeface="+mj-lt"/>
              </a:rPr>
              <a:t>threat</a:t>
            </a:r>
            <a:r>
              <a:rPr lang="it-IT" dirty="0">
                <a:ea typeface="+mj-lt"/>
                <a:cs typeface="+mj-lt"/>
              </a:rPr>
              <a:t> to </a:t>
            </a:r>
            <a:r>
              <a:rPr lang="it-IT" dirty="0" err="1">
                <a:ea typeface="+mj-lt"/>
                <a:cs typeface="+mj-lt"/>
              </a:rPr>
              <a:t>modern</a:t>
            </a:r>
            <a:r>
              <a:rPr lang="it-IT" dirty="0">
                <a:ea typeface="+mj-lt"/>
                <a:cs typeface="+mj-lt"/>
              </a:rPr>
              <a:t> world</a:t>
            </a:r>
            <a:endParaRPr lang="en-US">
              <a:cs typeface="Calibri"/>
            </a:endParaRPr>
          </a:p>
          <a:p>
            <a:r>
              <a:rPr lang="it-IT" sz="1200" dirty="0"/>
              <a:t>Alberto Montanari </a:t>
            </a:r>
            <a:endParaRPr lang="it-IT" sz="1200" dirty="0">
              <a:cs typeface="Calibri"/>
            </a:endParaRPr>
          </a:p>
          <a:p>
            <a:r>
              <a:rPr lang="it-IT" sz="1200" b="0" dirty="0"/>
              <a:t>University of Bologna, DICAM, Bologna, Italy (alberto.montanari@unibo.it)</a:t>
            </a:r>
            <a:endParaRPr lang="it-IT" b="0" dirty="0"/>
          </a:p>
        </p:txBody>
      </p:sp>
      <p:sp>
        <p:nvSpPr>
          <p:cNvPr id="6" name="CasellaDiTesto 5"/>
          <p:cNvSpPr txBox="1"/>
          <p:nvPr/>
        </p:nvSpPr>
        <p:spPr>
          <a:xfrm>
            <a:off x="2727412" y="6597352"/>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
        <p:nvSpPr>
          <p:cNvPr id="8" name="Rettangolo 7"/>
          <p:cNvSpPr/>
          <p:nvPr/>
        </p:nvSpPr>
        <p:spPr>
          <a:xfrm>
            <a:off x="551384" y="4077072"/>
            <a:ext cx="3672408" cy="1514261"/>
          </a:xfrm>
          <a:prstGeom prst="rect">
            <a:avLst/>
          </a:prstGeom>
        </p:spPr>
        <p:txBody>
          <a:bodyPr wrap="square" lIns="91440" tIns="45720" rIns="91440" bIns="45720" anchor="t">
            <a:spAutoFit/>
          </a:bodyPr>
          <a:lstStyle/>
          <a:p>
            <a:r>
              <a:rPr lang="en-US" b="1" dirty="0">
                <a:cs typeface="Calibri"/>
              </a:rPr>
              <a:t>Web version:</a:t>
            </a:r>
            <a:endParaRPr lang="en-US" b="1" dirty="0"/>
          </a:p>
          <a:p>
            <a:pPr>
              <a:spcBef>
                <a:spcPct val="20000"/>
              </a:spcBef>
            </a:pPr>
            <a:r>
              <a:rPr lang="it-IT" b="1" dirty="0"/>
              <a:t>A travel through time to explore past and future megadroughts</a:t>
            </a:r>
            <a:endParaRPr lang="en-US" b="1" dirty="0">
              <a:cs typeface="Calibri"/>
            </a:endParaRPr>
          </a:p>
          <a:p>
            <a:pPr>
              <a:spcBef>
                <a:spcPct val="20000"/>
              </a:spcBef>
            </a:pPr>
            <a:r>
              <a:rPr lang="it-IT" sz="1400" i="1" dirty="0">
                <a:ea typeface="+mn-lt"/>
                <a:cs typeface="+mn-lt"/>
              </a:rPr>
              <a:t>www.albertomontanari.it/ebookdroughts</a:t>
            </a:r>
            <a:endParaRPr lang="it-IT" sz="1400" i="1" dirty="0">
              <a:cs typeface="Calibri"/>
            </a:endParaRPr>
          </a:p>
          <a:p>
            <a:endParaRPr lang="en-US" dirty="0">
              <a:cs typeface="Calibri"/>
            </a:endParaRPr>
          </a:p>
        </p:txBody>
      </p:sp>
      <p:pic>
        <p:nvPicPr>
          <p:cNvPr id="3" name="Picture 2" descr="Drought (1874) - By Bartolomeo Giuliano, Public domain, via Wikimedia Commons">
            <a:extLst>
              <a:ext uri="{FF2B5EF4-FFF2-40B4-BE49-F238E27FC236}">
                <a16:creationId xmlns:a16="http://schemas.microsoft.com/office/drawing/2014/main" xmlns="" id="{7E881DFF-DDB4-181C-C886-52FF6FD81F97}"/>
              </a:ext>
            </a:extLst>
          </p:cNvPr>
          <p:cNvPicPr>
            <a:picLocks noChangeAspect="1"/>
          </p:cNvPicPr>
          <p:nvPr/>
        </p:nvPicPr>
        <p:blipFill>
          <a:blip r:embed="rId2"/>
          <a:stretch>
            <a:fillRect/>
          </a:stretch>
        </p:blipFill>
        <p:spPr>
          <a:xfrm>
            <a:off x="4923692" y="2066330"/>
            <a:ext cx="6740768" cy="4413462"/>
          </a:xfrm>
          <a:prstGeom prst="rect">
            <a:avLst/>
          </a:prstGeom>
        </p:spPr>
      </p:pic>
    </p:spTree>
    <p:extLst>
      <p:ext uri="{BB962C8B-B14F-4D97-AF65-F5344CB8AC3E}">
        <p14:creationId xmlns:p14="http://schemas.microsoft.com/office/powerpoint/2010/main" xmlns="" val="3085230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rogress of the 2011-2017 drought in California">
            <a:extLst>
              <a:ext uri="{FF2B5EF4-FFF2-40B4-BE49-F238E27FC236}">
                <a16:creationId xmlns:a16="http://schemas.microsoft.com/office/drawing/2014/main" xmlns="" id="{6523FED9-21BD-4CB8-A7CA-3EE59589F8B4}"/>
              </a:ext>
            </a:extLst>
          </p:cNvPr>
          <p:cNvPicPr>
            <a:picLocks noChangeAspect="1"/>
          </p:cNvPicPr>
          <p:nvPr/>
        </p:nvPicPr>
        <p:blipFill>
          <a:blip r:embed="rId3"/>
          <a:stretch>
            <a:fillRect/>
          </a:stretch>
        </p:blipFill>
        <p:spPr>
          <a:xfrm>
            <a:off x="5529943" y="4199279"/>
            <a:ext cx="3624941" cy="2542089"/>
          </a:xfrm>
          <a:prstGeom prst="rect">
            <a:avLst/>
          </a:prstGeom>
        </p:spPr>
      </p:pic>
      <p:sp>
        <p:nvSpPr>
          <p:cNvPr id="2" name="Segnaposto testo 1"/>
          <p:cNvSpPr>
            <a:spLocks noGrp="1"/>
          </p:cNvSpPr>
          <p:nvPr>
            <p:ph type="body" sz="quarter" idx="10"/>
          </p:nvPr>
        </p:nvSpPr>
        <p:spPr>
          <a:xfrm>
            <a:off x="187082" y="258960"/>
            <a:ext cx="11233149" cy="648071"/>
          </a:xfrm>
        </p:spPr>
        <p:txBody>
          <a:bodyPr lIns="91440" tIns="45720" rIns="91440" bIns="45720" anchor="t"/>
          <a:lstStyle/>
          <a:p>
            <a:pPr>
              <a:lnSpc>
                <a:spcPct val="100000"/>
              </a:lnSpc>
            </a:pPr>
            <a:r>
              <a:rPr lang="en-US" dirty="0">
                <a:ea typeface="+mj-lt"/>
                <a:cs typeface="+mj-lt"/>
              </a:rPr>
              <a:t>20 years ago</a:t>
            </a:r>
            <a:r>
              <a:rPr lang="en-US">
                <a:ea typeface="+mj-lt"/>
                <a:cs typeface="+mj-lt"/>
              </a:rPr>
              <a:t> and less: drought in California (2013-2017)</a:t>
            </a:r>
          </a:p>
          <a:p>
            <a:endParaRPr lang="en-US" dirty="0">
              <a:cs typeface="Calibri"/>
            </a:endParaRPr>
          </a:p>
        </p:txBody>
      </p:sp>
      <p:sp>
        <p:nvSpPr>
          <p:cNvPr id="3" name="Segnaposto testo 2"/>
          <p:cNvSpPr>
            <a:spLocks noGrp="1"/>
          </p:cNvSpPr>
          <p:nvPr>
            <p:ph type="body" sz="quarter" idx="11"/>
          </p:nvPr>
        </p:nvSpPr>
        <p:spPr>
          <a:xfrm>
            <a:off x="186067" y="891973"/>
            <a:ext cx="4860012" cy="1811814"/>
          </a:xfrm>
        </p:spPr>
        <p:txBody>
          <a:bodyPr lIns="91440" tIns="45720" rIns="91440" bIns="45720" anchor="t"/>
          <a:lstStyle/>
          <a:p>
            <a:r>
              <a:rPr lang="en-US" sz="1400" b="1" dirty="0">
                <a:ea typeface="+mn-lt"/>
                <a:cs typeface="+mn-lt"/>
              </a:rPr>
              <a:t>Droughts occur frequently in California.</a:t>
            </a:r>
            <a:r>
              <a:rPr lang="en-US" sz="1400" dirty="0">
                <a:ea typeface="+mn-lt"/>
                <a:cs typeface="+mn-lt"/>
              </a:rPr>
              <a:t> Dry conditions occurred in 1841, 1864, 1924, 1928–1935, 1947–1950, 1959–1960, 1976–1977, 1986–1992, 2006–2010, </a:t>
            </a:r>
            <a:r>
              <a:rPr lang="en-US" sz="1400" dirty="0">
                <a:solidFill>
                  <a:srgbClr val="0070C0"/>
                </a:solidFill>
                <a:ea typeface="+mn-lt"/>
                <a:cs typeface="+mn-lt"/>
                <a:hlinkClick r:id="rId4">
                  <a:extLst>
                    <a:ext uri="{A12FA001-AC4F-418D-AE19-62706E023703}">
                      <ahyp:hlinkClr xmlns:ahyp="http://schemas.microsoft.com/office/drawing/2018/hyperlinkcolor" xmlns="" val="tx"/>
                    </a:ext>
                  </a:extLst>
                </a:hlinkClick>
              </a:rPr>
              <a:t>2011–2017</a:t>
            </a:r>
            <a:r>
              <a:rPr lang="en-US" sz="1400" dirty="0">
                <a:ea typeface="+mn-lt"/>
                <a:cs typeface="+mn-lt"/>
              </a:rPr>
              <a:t>, 2018. </a:t>
            </a:r>
            <a:r>
              <a:rPr lang="en-US" sz="1400" dirty="0"/>
              <a:t>A three-year stretch of dry years (2020 to 2022) ended with a series of storms beginning in December 2022</a:t>
            </a:r>
            <a:r>
              <a:rPr lang="en-US" sz="1400" dirty="0">
                <a:ea typeface="+mn-lt"/>
                <a:cs typeface="+mn-lt"/>
              </a:rPr>
              <a:t>. </a:t>
            </a:r>
          </a:p>
          <a:p>
            <a:r>
              <a:rPr lang="en-US" sz="1400" dirty="0">
                <a:ea typeface="+mn-lt"/>
                <a:cs typeface="+mn-lt"/>
              </a:rPr>
              <a:t>The Figure bottom right, produced by the </a:t>
            </a:r>
            <a:r>
              <a:rPr lang="en-US" sz="1400" dirty="0">
                <a:solidFill>
                  <a:srgbClr val="0070C0"/>
                </a:solidFill>
                <a:ea typeface="+mn-lt"/>
                <a:cs typeface="+mn-lt"/>
                <a:hlinkClick r:id="rId5">
                  <a:extLst>
                    <a:ext uri="{A12FA001-AC4F-418D-AE19-62706E023703}">
                      <ahyp:hlinkClr xmlns:ahyp="http://schemas.microsoft.com/office/drawing/2018/hyperlinkcolor" xmlns="" val="tx"/>
                    </a:ext>
                  </a:extLst>
                </a:hlinkClick>
              </a:rPr>
              <a:t>US Drought monitor</a:t>
            </a:r>
            <a:r>
              <a:rPr lang="en-US" sz="1400" dirty="0">
                <a:ea typeface="+mn-lt"/>
                <a:cs typeface="+mn-lt"/>
              </a:rPr>
              <a:t>, shows the percentage of the country that was hit by droughts of different severity since the year 2000.</a:t>
            </a:r>
            <a:endParaRPr lang="en-US" dirty="0"/>
          </a:p>
          <a:p>
            <a:endParaRPr lang="en-US" sz="1400" dirty="0">
              <a:ea typeface="+mn-lt"/>
              <a:cs typeface="+mn-lt"/>
            </a:endParaRPr>
          </a:p>
          <a:p>
            <a:r>
              <a:rPr lang="en-US" sz="1400" dirty="0">
                <a:ea typeface="+mn-lt"/>
                <a:cs typeface="+mn-lt"/>
              </a:rPr>
              <a:t>Precipitation in California is concentrated in only one rainy season, the winter. This means that the impact of a shortage of precipitation lasts for a long time in comparison with the climates with two rainy season.</a:t>
            </a:r>
            <a:endParaRPr lang="en-US" dirty="0"/>
          </a:p>
          <a:p>
            <a:r>
              <a:rPr lang="en-US" sz="1400" dirty="0">
                <a:ea typeface="+mn-lt"/>
                <a:cs typeface="+mn-lt"/>
              </a:rPr>
              <a:t>California is the most populous state and largest agricultural producer in the United States, and as such, drought may potentially have a severe economic and environmental impact.</a:t>
            </a:r>
            <a:endParaRPr lang="en-US" dirty="0"/>
          </a:p>
          <a:p>
            <a:endParaRPr lang="en-US" sz="1400" dirty="0">
              <a:ea typeface="+mn-lt"/>
              <a:cs typeface="+mn-lt"/>
            </a:endParaRPr>
          </a:p>
          <a:p>
            <a:r>
              <a:rPr lang="en-US" sz="1400" dirty="0">
                <a:ea typeface="+mn-lt"/>
                <a:cs typeface="+mn-lt"/>
              </a:rPr>
              <a:t>The historical droughts in California are caused by lack of rainfall (or snowfall) and higher average temperatures.</a:t>
            </a:r>
            <a:endParaRPr lang="en-US" dirty="0"/>
          </a:p>
          <a:p>
            <a:r>
              <a:rPr lang="en-US" sz="1400" dirty="0">
                <a:ea typeface="+mn-lt"/>
                <a:cs typeface="+mn-lt"/>
              </a:rPr>
              <a:t>The drought that occurred during 2011-2017 had a particularly severe impact in view of its long duration. The drought caused the death of 102 million trees from 2011 to 2016, 62 million of those during 2016 alone.</a:t>
            </a:r>
            <a:endParaRPr lang="en-US" dirty="0"/>
          </a:p>
          <a:p>
            <a:endParaRPr lang="en-US" sz="1400" dirty="0">
              <a:ea typeface="+mn-lt"/>
              <a:cs typeface="+mn-lt"/>
            </a:endParaRPr>
          </a:p>
          <a:p>
            <a:endParaRPr lang="en-US" sz="1400" dirty="0">
              <a:ea typeface="+mn-lt"/>
              <a:cs typeface="+mn-lt"/>
            </a:endParaRPr>
          </a:p>
          <a:p>
            <a:endParaRPr lang="en-US" sz="1400" dirty="0">
              <a:ea typeface="+mn-lt"/>
              <a:cs typeface="+mn-lt"/>
            </a:endParaRPr>
          </a:p>
        </p:txBody>
      </p:sp>
      <p:pic>
        <p:nvPicPr>
          <p:cNvPr id="4" name="Picture 3" descr="Droughts in California since 2000">
            <a:extLst>
              <a:ext uri="{FF2B5EF4-FFF2-40B4-BE49-F238E27FC236}">
                <a16:creationId xmlns:a16="http://schemas.microsoft.com/office/drawing/2014/main" xmlns="" id="{AC481CFC-54C5-62F1-9631-990EE5FB4636}"/>
              </a:ext>
            </a:extLst>
          </p:cNvPr>
          <p:cNvPicPr>
            <a:picLocks noChangeAspect="1"/>
          </p:cNvPicPr>
          <p:nvPr/>
        </p:nvPicPr>
        <p:blipFill>
          <a:blip r:embed="rId6"/>
          <a:stretch>
            <a:fillRect/>
          </a:stretch>
        </p:blipFill>
        <p:spPr>
          <a:xfrm>
            <a:off x="5529943" y="957788"/>
            <a:ext cx="6455228" cy="2975268"/>
          </a:xfrm>
          <a:prstGeom prst="rect">
            <a:avLst/>
          </a:prstGeom>
        </p:spPr>
      </p:pic>
      <p:sp>
        <p:nvSpPr>
          <p:cNvPr id="8" name="TextBox 7">
            <a:extLst>
              <a:ext uri="{FF2B5EF4-FFF2-40B4-BE49-F238E27FC236}">
                <a16:creationId xmlns:a16="http://schemas.microsoft.com/office/drawing/2014/main" xmlns="" id="{6D17C751-1960-BD0E-99EB-A2E809E966F4}"/>
              </a:ext>
            </a:extLst>
          </p:cNvPr>
          <p:cNvSpPr txBox="1"/>
          <p:nvPr/>
        </p:nvSpPr>
        <p:spPr>
          <a:xfrm>
            <a:off x="9152372" y="3840829"/>
            <a:ext cx="2832799"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On April 7, 2017, Governor Jerry Brown declared the drought over. However, according to the </a:t>
            </a:r>
            <a:r>
              <a:rPr lang="en-US" sz="1400" dirty="0">
                <a:hlinkClick r:id="rId7" tooltip="United States Drought Monitor"/>
              </a:rPr>
              <a:t>United States Drought Monitor</a:t>
            </a:r>
            <a:r>
              <a:rPr lang="en-US" sz="1400" dirty="0"/>
              <a:t> the state was not entirely drought-free until March 12, 2019.</a:t>
            </a:r>
          </a:p>
          <a:p>
            <a:r>
              <a:rPr lang="en-US" sz="1400" dirty="0">
                <a:hlinkClick r:id="rId8"/>
              </a:rPr>
              <a:t>A report by NBC</a:t>
            </a:r>
            <a:r>
              <a:rPr lang="en-US" sz="1400" dirty="0"/>
              <a:t> during the 2020-2022 provides a summary of the concerns raised by global warming.</a:t>
            </a:r>
          </a:p>
        </p:txBody>
      </p:sp>
    </p:spTree>
    <p:extLst>
      <p:ext uri="{BB962C8B-B14F-4D97-AF65-F5344CB8AC3E}">
        <p14:creationId xmlns:p14="http://schemas.microsoft.com/office/powerpoint/2010/main" xmlns="" val="3149581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87082" y="258960"/>
            <a:ext cx="11233149" cy="648071"/>
          </a:xfrm>
        </p:spPr>
        <p:txBody>
          <a:bodyPr lIns="91440" tIns="45720" rIns="91440" bIns="45720" anchor="t"/>
          <a:lstStyle/>
          <a:p>
            <a:r>
              <a:rPr lang="en-US" dirty="0">
                <a:ea typeface="+mj-lt"/>
                <a:cs typeface="+mj-lt"/>
              </a:rPr>
              <a:t>20 years ago and less: drought in Cape</a:t>
            </a:r>
            <a:r>
              <a:rPr lang="en-US" dirty="0"/>
              <a:t> Town (2015-2018)</a:t>
            </a:r>
            <a:endParaRPr lang="en-US" dirty="0">
              <a:ea typeface="+mj-lt"/>
              <a:cs typeface="+mj-lt"/>
            </a:endParaRPr>
          </a:p>
          <a:p>
            <a:endParaRPr lang="en-US" dirty="0">
              <a:cs typeface="Calibri"/>
            </a:endParaRPr>
          </a:p>
        </p:txBody>
      </p:sp>
      <p:sp>
        <p:nvSpPr>
          <p:cNvPr id="3" name="Segnaposto testo 2"/>
          <p:cNvSpPr>
            <a:spLocks noGrp="1"/>
          </p:cNvSpPr>
          <p:nvPr>
            <p:ph type="body" sz="quarter" idx="11"/>
          </p:nvPr>
        </p:nvSpPr>
        <p:spPr>
          <a:xfrm>
            <a:off x="186067" y="891973"/>
            <a:ext cx="4860012" cy="1811814"/>
          </a:xfrm>
        </p:spPr>
        <p:txBody>
          <a:bodyPr lIns="91440" tIns="45720" rIns="91440" bIns="45720" anchor="t"/>
          <a:lstStyle/>
          <a:p>
            <a:r>
              <a:rPr lang="en-US" sz="1400" b="1" dirty="0">
                <a:ea typeface="+mn-lt"/>
                <a:cs typeface="+mn-lt"/>
              </a:rPr>
              <a:t>The </a:t>
            </a:r>
            <a:r>
              <a:rPr lang="en-US" sz="1400" b="1" dirty="0">
                <a:solidFill>
                  <a:srgbClr val="0070C0"/>
                </a:solidFill>
                <a:ea typeface="+mn-lt"/>
                <a:cs typeface="+mn-lt"/>
                <a:hlinkClick r:id="rId3">
                  <a:extLst>
                    <a:ext uri="{A12FA001-AC4F-418D-AE19-62706E023703}">
                      <ahyp:hlinkClr xmlns:ahyp="http://schemas.microsoft.com/office/drawing/2018/hyperlinkcolor" xmlns="" val="tx"/>
                    </a:ext>
                  </a:extLst>
                </a:hlinkClick>
              </a:rPr>
              <a:t>Cape Town water crisis</a:t>
            </a:r>
            <a:r>
              <a:rPr lang="en-US" sz="1400" b="1" dirty="0">
                <a:ea typeface="+mn-lt"/>
                <a:cs typeface="+mn-lt"/>
              </a:rPr>
              <a:t> in South Africa</a:t>
            </a:r>
            <a:r>
              <a:rPr lang="en-US" sz="1400" dirty="0">
                <a:ea typeface="+mn-lt"/>
                <a:cs typeface="+mn-lt"/>
              </a:rPr>
              <a:t> was a period of severe drought in the Western Cape region, that heavily affected the City of Cape Town. </a:t>
            </a:r>
            <a:endParaRPr lang="en-US" dirty="0">
              <a:ea typeface="+mn-lt"/>
              <a:cs typeface="+mn-lt"/>
            </a:endParaRPr>
          </a:p>
          <a:p>
            <a:r>
              <a:rPr lang="en-US" sz="1400" dirty="0">
                <a:ea typeface="+mn-lt"/>
                <a:cs typeface="+mn-lt"/>
              </a:rPr>
              <a:t>The water supply to the city is mainly granted by 6 major dams, which are fed by seasonal rainfall. In 2015 dam water levels started to decline. The Cape Town water crisis peaked during mid-2017 to mid-2018 when water levels varied between 15 and 30 percent of total dam capacity. In late 2017, plans for "</a:t>
            </a:r>
            <a:r>
              <a:rPr lang="en-US" sz="1400" b="1" dirty="0">
                <a:ea typeface="+mn-lt"/>
                <a:cs typeface="+mn-lt"/>
              </a:rPr>
              <a:t>Day Zero</a:t>
            </a:r>
            <a:r>
              <a:rPr lang="en-US" sz="1400" dirty="0">
                <a:ea typeface="+mn-lt"/>
                <a:cs typeface="+mn-lt"/>
              </a:rPr>
              <a:t>" were first considered. </a:t>
            </a:r>
            <a:endParaRPr lang="en-US" dirty="0">
              <a:ea typeface="+mn-lt"/>
              <a:cs typeface="+mn-lt"/>
            </a:endParaRPr>
          </a:p>
          <a:p>
            <a:r>
              <a:rPr lang="en-US" sz="1400" b="1" dirty="0">
                <a:ea typeface="+mn-lt"/>
                <a:cs typeface="+mn-lt"/>
              </a:rPr>
              <a:t>"Day Zero" is the nightmare for any water resources manager </a:t>
            </a:r>
            <a:r>
              <a:rPr lang="en-US" sz="1400" dirty="0">
                <a:ea typeface="+mn-lt"/>
                <a:cs typeface="+mn-lt"/>
              </a:rPr>
              <a:t>(see </a:t>
            </a:r>
            <a:r>
              <a:rPr lang="en-US" sz="1400" dirty="0">
                <a:solidFill>
                  <a:srgbClr val="0070C0"/>
                </a:solidFill>
                <a:ea typeface="+mn-lt"/>
                <a:cs typeface="+mn-lt"/>
                <a:hlinkClick r:id="rId4">
                  <a:extLst>
                    <a:ext uri="{A12FA001-AC4F-418D-AE19-62706E023703}">
                      <ahyp:hlinkClr xmlns:ahyp="http://schemas.microsoft.com/office/drawing/2018/hyperlinkcolor" xmlns="" val="tx"/>
                    </a:ext>
                  </a:extLst>
                </a:hlinkClick>
              </a:rPr>
              <a:t>here</a:t>
            </a:r>
            <a:r>
              <a:rPr lang="en-US" sz="1400" dirty="0">
                <a:ea typeface="+mn-lt"/>
                <a:cs typeface="+mn-lt"/>
              </a:rPr>
              <a:t> a report - with video - by National Geographic). Day Zero would mark the start of massive water restrictions, when municipal water supplies would be largely switched off and residents could have to queue for their daily ration of water. </a:t>
            </a:r>
            <a:r>
              <a:rPr lang="en-US" sz="1400" b="1" dirty="0">
                <a:ea typeface="+mn-lt"/>
                <a:cs typeface="+mn-lt"/>
              </a:rPr>
              <a:t>If this had occurred, it would have made the City of Cape Town the first major city in the world to run out of water.</a:t>
            </a:r>
            <a:endParaRPr lang="en-US" b="1" dirty="0">
              <a:ea typeface="+mn-lt"/>
              <a:cs typeface="+mn-lt"/>
            </a:endParaRPr>
          </a:p>
          <a:p>
            <a:r>
              <a:rPr lang="en-US" sz="1400" dirty="0">
                <a:ea typeface="+mn-lt"/>
                <a:cs typeface="+mn-lt"/>
              </a:rPr>
              <a:t>Fortunately, Day Zero never came and the city’s largest supplier of water, the </a:t>
            </a:r>
            <a:r>
              <a:rPr lang="en-US" sz="1400" dirty="0" err="1">
                <a:ea typeface="+mn-lt"/>
                <a:cs typeface="+mn-lt"/>
              </a:rPr>
              <a:t>Theewaterskloof</a:t>
            </a:r>
            <a:r>
              <a:rPr lang="en-US" sz="1400" dirty="0">
                <a:ea typeface="+mn-lt"/>
                <a:cs typeface="+mn-lt"/>
              </a:rPr>
              <a:t> Dam, has seen an impressive increase in dam levels since 2018: from 11% on March 9, 2018, to 100% on Oct. 2, 2020. </a:t>
            </a:r>
            <a:endParaRPr lang="en-US" dirty="0"/>
          </a:p>
          <a:p>
            <a:r>
              <a:rPr lang="en-US" sz="1400" dirty="0">
                <a:ea typeface="+mn-lt"/>
                <a:cs typeface="+mn-lt"/>
              </a:rPr>
              <a:t>The expansion of the capacity of dams in the years preceding the drought induced an excess of confidence by the local authorities. In fact, the additional availability of water induced a false feeling of total security. </a:t>
            </a:r>
          </a:p>
        </p:txBody>
      </p:sp>
      <p:sp>
        <p:nvSpPr>
          <p:cNvPr id="8" name="TextBox 7">
            <a:extLst>
              <a:ext uri="{FF2B5EF4-FFF2-40B4-BE49-F238E27FC236}">
                <a16:creationId xmlns:a16="http://schemas.microsoft.com/office/drawing/2014/main" xmlns="" id="{6D17C751-1960-BD0E-99EB-A2E809E966F4}"/>
              </a:ext>
            </a:extLst>
          </p:cNvPr>
          <p:cNvSpPr txBox="1"/>
          <p:nvPr/>
        </p:nvSpPr>
        <p:spPr>
          <a:xfrm>
            <a:off x="5303912" y="3284984"/>
            <a:ext cx="6596743"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We should always take into account that </a:t>
            </a:r>
            <a:r>
              <a:rPr lang="en-US" sz="1400" b="1" dirty="0">
                <a:ea typeface="+mn-lt"/>
                <a:cs typeface="+mn-lt"/>
              </a:rPr>
              <a:t>measures for risk adaptation - and in particular the infrastructural ones - do not give total protection against very exceptional events</a:t>
            </a:r>
            <a:r>
              <a:rPr lang="en-US" sz="1400" dirty="0">
                <a:ea typeface="+mn-lt"/>
                <a:cs typeface="+mn-lt"/>
              </a:rPr>
              <a:t>. Conversely, the false feeling of security induces people and administrations to make investments and lower their attention against extreme events and therefore the risk is paradoxically increased. Indeed, the event in South Africa caught the local </a:t>
            </a:r>
            <a:r>
              <a:rPr lang="en-US" sz="1400" dirty="0" err="1">
                <a:ea typeface="+mn-lt"/>
                <a:cs typeface="+mn-lt"/>
              </a:rPr>
              <a:t>administations</a:t>
            </a:r>
            <a:r>
              <a:rPr lang="en-US" sz="1400" dirty="0">
                <a:ea typeface="+mn-lt"/>
                <a:cs typeface="+mn-lt"/>
              </a:rPr>
              <a:t> and water managers by surprise, a situation that is always dangerous when copying with natural hazards.</a:t>
            </a:r>
          </a:p>
          <a:p>
            <a:r>
              <a:rPr lang="en-US" sz="1400" dirty="0">
                <a:ea typeface="+mn-lt"/>
                <a:cs typeface="+mn-lt"/>
              </a:rPr>
              <a:t>The water crisis had extensive economic, health and safety impacts. Furthermore, it has shown the limited resilience of water supply systems whose water sources are not diversified.</a:t>
            </a:r>
          </a:p>
          <a:p>
            <a:r>
              <a:rPr lang="en-US" sz="1400" dirty="0">
                <a:ea typeface="+mn-lt"/>
                <a:cs typeface="+mn-lt"/>
              </a:rPr>
              <a:t>For more information on risk induced by natural hazards, see </a:t>
            </a:r>
            <a:r>
              <a:rPr lang="en-US" sz="1400" dirty="0">
                <a:ea typeface="+mn-lt"/>
                <a:cs typeface="+mn-lt"/>
                <a:hlinkClick r:id="rId5"/>
              </a:rPr>
              <a:t>my lecture on risk based adaptation design</a:t>
            </a:r>
            <a:r>
              <a:rPr lang="en-US" sz="1400" dirty="0">
                <a:ea typeface="+mn-lt"/>
                <a:cs typeface="+mn-lt"/>
              </a:rPr>
              <a:t>.</a:t>
            </a:r>
          </a:p>
          <a:p>
            <a:r>
              <a:rPr lang="en-US" sz="1400" dirty="0">
                <a:ea typeface="+mn-lt"/>
                <a:cs typeface="+mn-lt"/>
              </a:rPr>
              <a:t> </a:t>
            </a:r>
          </a:p>
        </p:txBody>
      </p:sp>
      <p:pic>
        <p:nvPicPr>
          <p:cNvPr id="5" name="Picture 4" descr="Graph of total water stored in the Western Cape's largest six dams (blue) as well as City of Cape Town water restriction level (orange) from November 2013 to August 2021.">
            <a:extLst>
              <a:ext uri="{FF2B5EF4-FFF2-40B4-BE49-F238E27FC236}">
                <a16:creationId xmlns:a16="http://schemas.microsoft.com/office/drawing/2014/main" xmlns="" id="{3D8144FE-F22C-2F94-9AE2-B903DFA9EB2B}"/>
              </a:ext>
            </a:extLst>
          </p:cNvPr>
          <p:cNvPicPr>
            <a:picLocks noChangeAspect="1"/>
          </p:cNvPicPr>
          <p:nvPr/>
        </p:nvPicPr>
        <p:blipFill>
          <a:blip r:embed="rId6"/>
          <a:stretch>
            <a:fillRect/>
          </a:stretch>
        </p:blipFill>
        <p:spPr>
          <a:xfrm>
            <a:off x="5127172" y="1126500"/>
            <a:ext cx="6781797" cy="2014468"/>
          </a:xfrm>
          <a:prstGeom prst="rect">
            <a:avLst/>
          </a:prstGeom>
        </p:spPr>
      </p:pic>
    </p:spTree>
    <p:extLst>
      <p:ext uri="{BB962C8B-B14F-4D97-AF65-F5344CB8AC3E}">
        <p14:creationId xmlns:p14="http://schemas.microsoft.com/office/powerpoint/2010/main" xmlns="" val="1762319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0704512" y="5723164"/>
            <a:ext cx="1484767" cy="1018204"/>
          </a:xfrm>
          <a:prstGeom prst="rect">
            <a:avLst/>
          </a:prstGeom>
          <a:solidFill>
            <a:schemeClr val="bg1"/>
          </a:solidFill>
        </p:spPr>
        <p:txBody>
          <a:bodyPr wrap="square" rtlCol="0">
            <a:spAutoFit/>
          </a:bodyPr>
          <a:lstStyle/>
          <a:p>
            <a:endParaRPr lang="it-IT" dirty="0"/>
          </a:p>
        </p:txBody>
      </p:sp>
      <p:sp>
        <p:nvSpPr>
          <p:cNvPr id="2" name="Segnaposto testo 1"/>
          <p:cNvSpPr>
            <a:spLocks noGrp="1"/>
          </p:cNvSpPr>
          <p:nvPr>
            <p:ph type="body" sz="quarter" idx="10"/>
          </p:nvPr>
        </p:nvSpPr>
        <p:spPr/>
        <p:txBody>
          <a:bodyPr lIns="91440" tIns="45720" rIns="91440" bIns="45720" anchor="t"/>
          <a:lstStyle/>
          <a:p>
            <a:r>
              <a:rPr lang="en-US" dirty="0"/>
              <a:t>Today: the Po River 2022 drought</a:t>
            </a:r>
            <a:endParaRPr lang="en-US" dirty="0">
              <a:cs typeface="Calibri"/>
            </a:endParaRPr>
          </a:p>
        </p:txBody>
      </p:sp>
      <p:sp>
        <p:nvSpPr>
          <p:cNvPr id="3" name="Segnaposto testo 2"/>
          <p:cNvSpPr>
            <a:spLocks noGrp="1"/>
          </p:cNvSpPr>
          <p:nvPr>
            <p:ph type="body" sz="quarter" idx="11"/>
          </p:nvPr>
        </p:nvSpPr>
        <p:spPr>
          <a:xfrm>
            <a:off x="530696" y="908720"/>
            <a:ext cx="11240389" cy="3312368"/>
          </a:xfrm>
        </p:spPr>
        <p:txBody>
          <a:bodyPr lIns="91440" tIns="45720" rIns="91440" bIns="45720" anchor="t"/>
          <a:lstStyle/>
          <a:p>
            <a:r>
              <a:rPr lang="en-US" sz="1400" b="1" dirty="0">
                <a:ea typeface="+mn-lt"/>
                <a:cs typeface="+mn-lt"/>
              </a:rPr>
              <a:t>The Po River, the longest river in Italy</a:t>
            </a:r>
            <a:r>
              <a:rPr lang="en-US" sz="1400" dirty="0">
                <a:ea typeface="+mn-lt"/>
                <a:cs typeface="+mn-lt"/>
              </a:rPr>
              <a:t>, flows from the Alps in the northwest to the Adriatic Sea on the east coast. It is a source of water for several regions. It is used for drinking water, irrigating agricultural lands, as well as producing hydroelectric power.</a:t>
            </a:r>
            <a:endParaRPr lang="en-US" dirty="0">
              <a:ea typeface="+mn-lt"/>
              <a:cs typeface="+mn-lt"/>
            </a:endParaRPr>
          </a:p>
          <a:p>
            <a:r>
              <a:rPr lang="en-US" sz="1400" b="1" dirty="0">
                <a:ea typeface="+mn-lt"/>
                <a:cs typeface="+mn-lt"/>
              </a:rPr>
              <a:t>The year 2022 marked a relevant drought for the Po River</a:t>
            </a:r>
            <a:r>
              <a:rPr lang="en-US" sz="1400" dirty="0">
                <a:ea typeface="+mn-lt"/>
                <a:cs typeface="+mn-lt"/>
              </a:rPr>
              <a:t>. Since the month of January, Northern Italy experienced scarce precipitation, with limited accumulation of snow over the Alps and limited rainfall in Spring and Summer. The Po river has now dropped to record-low levels, as a result of the lack of rainfall as well as high temperatures and a lack of snow in the mountains that feed the river.</a:t>
            </a:r>
            <a:endParaRPr lang="en-US" dirty="0">
              <a:ea typeface="+mn-lt"/>
              <a:cs typeface="+mn-lt"/>
            </a:endParaRPr>
          </a:p>
          <a:p>
            <a:r>
              <a:rPr lang="en-US" sz="1400" dirty="0">
                <a:ea typeface="+mn-lt"/>
                <a:cs typeface="+mn-lt"/>
              </a:rPr>
              <a:t>The Po Valley is the most important agricultural area in the country, as it produces around 40% of Italy’s food including wheat, rice and tomatoes. With the ongoing drought, farmers are struggling and some municipalities in the Po Valley have been asked to ration water during the night.</a:t>
            </a:r>
            <a:endParaRPr lang="en-US" dirty="0">
              <a:ea typeface="+mn-lt"/>
              <a:cs typeface="+mn-lt"/>
            </a:endParaRPr>
          </a:p>
          <a:p>
            <a:r>
              <a:rPr lang="en-US" sz="1400" b="1" dirty="0">
                <a:ea typeface="+mn-lt"/>
                <a:cs typeface="+mn-lt"/>
              </a:rPr>
              <a:t>After data were collected, it was proved that the average monthly flow during July 2022 of the Po River at </a:t>
            </a:r>
            <a:r>
              <a:rPr lang="en-US" sz="1400" b="1" dirty="0" err="1">
                <a:ea typeface="+mn-lt"/>
                <a:cs typeface="+mn-lt"/>
              </a:rPr>
              <a:t>Pontelagoscuro</a:t>
            </a:r>
            <a:r>
              <a:rPr lang="en-US" sz="1400" b="1" dirty="0">
                <a:ea typeface="+mn-lt"/>
                <a:cs typeface="+mn-lt"/>
              </a:rPr>
              <a:t> (Ferrara), which is conventionally considered the closure of the Po catchment, has been the lowest since 1807.</a:t>
            </a:r>
            <a:endParaRPr lang="en-US" b="1" dirty="0"/>
          </a:p>
          <a:p>
            <a:r>
              <a:rPr lang="en-US" sz="1400" dirty="0">
                <a:ea typeface="+mn-lt"/>
                <a:cs typeface="+mn-lt"/>
              </a:rPr>
              <a:t>Here below the progress of January-June average river flow at </a:t>
            </a:r>
            <a:r>
              <a:rPr lang="en-US" sz="1400" dirty="0" err="1">
                <a:ea typeface="+mn-lt"/>
                <a:cs typeface="+mn-lt"/>
              </a:rPr>
              <a:t>Pontelagoscuro</a:t>
            </a:r>
            <a:r>
              <a:rPr lang="en-US" sz="1400" dirty="0">
                <a:ea typeface="+mn-lt"/>
                <a:cs typeface="+mn-lt"/>
              </a:rPr>
              <a:t> since 1920 is shown. One can see that over the considered 6-month period only the year 1944 looks lower than 2022.</a:t>
            </a:r>
            <a:endParaRPr lang="en-US" dirty="0"/>
          </a:p>
          <a:p>
            <a:endParaRPr lang="en-US" sz="1400" dirty="0">
              <a:cs typeface="Calibri"/>
            </a:endParaRPr>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pic>
        <p:nvPicPr>
          <p:cNvPr id="4" name="Picture 3" descr="Jan-June average Po River flow at Pontelagoscuro 1920-2022">
            <a:extLst>
              <a:ext uri="{FF2B5EF4-FFF2-40B4-BE49-F238E27FC236}">
                <a16:creationId xmlns:a16="http://schemas.microsoft.com/office/drawing/2014/main" xmlns="" id="{EFDCE652-FEB3-6B5C-F84C-40CA8BBDB50F}"/>
              </a:ext>
            </a:extLst>
          </p:cNvPr>
          <p:cNvPicPr>
            <a:picLocks noChangeAspect="1"/>
          </p:cNvPicPr>
          <p:nvPr/>
        </p:nvPicPr>
        <p:blipFill>
          <a:blip r:embed="rId3"/>
          <a:stretch>
            <a:fillRect/>
          </a:stretch>
        </p:blipFill>
        <p:spPr>
          <a:xfrm>
            <a:off x="424543" y="3571208"/>
            <a:ext cx="4419600" cy="3046612"/>
          </a:xfrm>
          <a:prstGeom prst="rect">
            <a:avLst/>
          </a:prstGeom>
        </p:spPr>
      </p:pic>
      <p:sp>
        <p:nvSpPr>
          <p:cNvPr id="5" name="TextBox 4">
            <a:extLst>
              <a:ext uri="{FF2B5EF4-FFF2-40B4-BE49-F238E27FC236}">
                <a16:creationId xmlns:a16="http://schemas.microsoft.com/office/drawing/2014/main" xmlns="" id="{236DC7DE-A90E-660B-DF13-07ABF3C71062}"/>
              </a:ext>
            </a:extLst>
          </p:cNvPr>
          <p:cNvSpPr txBox="1"/>
          <p:nvPr/>
        </p:nvSpPr>
        <p:spPr>
          <a:xfrm>
            <a:off x="5355771" y="3570514"/>
            <a:ext cx="247105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The following animation shows images from </a:t>
            </a:r>
            <a:r>
              <a:rPr lang="en-US" sz="1200" dirty="0">
                <a:solidFill>
                  <a:srgbClr val="0070C0"/>
                </a:solidFill>
                <a:hlinkClick r:id="rId4">
                  <a:extLst>
                    <a:ext uri="{A12FA001-AC4F-418D-AE19-62706E023703}">
                      <ahyp:hlinkClr xmlns:ahyp="http://schemas.microsoft.com/office/drawing/2018/hyperlinkcolor" xmlns="" val="tx"/>
                    </a:ext>
                  </a:extLst>
                </a:hlinkClick>
              </a:rPr>
              <a:t>Copernicus Sentinel-2</a:t>
            </a:r>
            <a:r>
              <a:rPr lang="en-US" sz="1200" dirty="0"/>
              <a:t> of the Po Valley, near Piacenza, and reveals how the river has significantly shrunk between June 2020 and June 2022 (source: ESA, </a:t>
            </a:r>
            <a:r>
              <a:rPr lang="en-US" sz="1200" dirty="0">
                <a:solidFill>
                  <a:srgbClr val="0070C0"/>
                </a:solidFill>
                <a:hlinkClick r:id="rId5">
                  <a:extLst>
                    <a:ext uri="{A12FA001-AC4F-418D-AE19-62706E023703}">
                      <ahyp:hlinkClr xmlns:ahyp="http://schemas.microsoft.com/office/drawing/2018/hyperlinkcolor" xmlns="" val="tx"/>
                    </a:ext>
                  </a:extLst>
                </a:hlinkClick>
              </a:rPr>
              <a:t>https://www.esa.int/ESA_Multimedia/Images/2022/06/Po_River_dries_up</a:t>
            </a:r>
            <a:r>
              <a:rPr lang="en-US" sz="1200" dirty="0"/>
              <a:t>, CC BY-SA 3.0 IGO</a:t>
            </a:r>
            <a:r>
              <a:rPr lang="en-US" sz="1200" dirty="0">
                <a:hlinkClick r:id="rId5"/>
              </a:rPr>
              <a:t>)</a:t>
            </a:r>
            <a:r>
              <a:rPr lang="en-US" sz="1200" dirty="0"/>
              <a:t>.</a:t>
            </a:r>
          </a:p>
        </p:txBody>
      </p:sp>
      <p:pic>
        <p:nvPicPr>
          <p:cNvPr id="7" name="Picture 6" descr="Copernicus Sentinel-2 animation of the Po Valley, near Piacenza between June 2020 and June 2022">
            <a:extLst>
              <a:ext uri="{FF2B5EF4-FFF2-40B4-BE49-F238E27FC236}">
                <a16:creationId xmlns:a16="http://schemas.microsoft.com/office/drawing/2014/main" xmlns="" id="{ECEB0F54-C8B6-B363-2D73-77055E3FD4C5}"/>
              </a:ext>
            </a:extLst>
          </p:cNvPr>
          <p:cNvPicPr>
            <a:picLocks noChangeAspect="1"/>
          </p:cNvPicPr>
          <p:nvPr/>
        </p:nvPicPr>
        <p:blipFill>
          <a:blip r:embed="rId6"/>
          <a:stretch>
            <a:fillRect/>
          </a:stretch>
        </p:blipFill>
        <p:spPr>
          <a:xfrm>
            <a:off x="7924800" y="3575958"/>
            <a:ext cx="4103914" cy="3048000"/>
          </a:xfrm>
          <a:prstGeom prst="rect">
            <a:avLst/>
          </a:prstGeom>
        </p:spPr>
      </p:pic>
    </p:spTree>
    <p:extLst>
      <p:ext uri="{BB962C8B-B14F-4D97-AF65-F5344CB8AC3E}">
        <p14:creationId xmlns:p14="http://schemas.microsoft.com/office/powerpoint/2010/main" xmlns="" val="3098333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Today: the Po River 2022 drought</a:t>
            </a:r>
            <a:endParaRPr lang="en-US" dirty="0">
              <a:cs typeface="Calibri"/>
            </a:endParaRPr>
          </a:p>
        </p:txBody>
      </p:sp>
      <p:sp>
        <p:nvSpPr>
          <p:cNvPr id="3" name="Segnaposto testo 2"/>
          <p:cNvSpPr>
            <a:spLocks noGrp="1"/>
          </p:cNvSpPr>
          <p:nvPr>
            <p:ph type="body" sz="quarter" idx="11"/>
          </p:nvPr>
        </p:nvSpPr>
        <p:spPr>
          <a:xfrm>
            <a:off x="530696" y="974034"/>
            <a:ext cx="11240389" cy="3312368"/>
          </a:xfrm>
        </p:spPr>
        <p:txBody>
          <a:bodyPr lIns="91440" tIns="45720" rIns="91440" bIns="45720" anchor="t"/>
          <a:lstStyle/>
          <a:p>
            <a:r>
              <a:rPr lang="en-US" sz="1400" b="1" dirty="0">
                <a:ea typeface="+mn-lt"/>
                <a:cs typeface="+mn-lt"/>
              </a:rPr>
              <a:t>The 2022 drought on the Po River basin </a:t>
            </a:r>
            <a:r>
              <a:rPr lang="en-US" sz="1400" dirty="0">
                <a:ea typeface="+mn-lt"/>
                <a:cs typeface="+mn-lt"/>
              </a:rPr>
              <a:t>has been studied in detail by</a:t>
            </a:r>
            <a:r>
              <a:rPr lang="en-US" sz="1400" dirty="0">
                <a:solidFill>
                  <a:srgbClr val="0070C0"/>
                </a:solidFill>
                <a:ea typeface="+mn-lt"/>
                <a:cs typeface="+mn-lt"/>
              </a:rPr>
              <a:t> </a:t>
            </a:r>
            <a:r>
              <a:rPr lang="en-US" sz="1400" dirty="0">
                <a:solidFill>
                  <a:srgbClr val="0070C0"/>
                </a:solidFill>
                <a:ea typeface="+mn-lt"/>
                <a:cs typeface="+mn-lt"/>
                <a:hlinkClick r:id="rId3">
                  <a:extLst>
                    <a:ext uri="{A12FA001-AC4F-418D-AE19-62706E023703}">
                      <ahyp:hlinkClr xmlns:ahyp="http://schemas.microsoft.com/office/drawing/2018/hyperlinkcolor" xmlns="" val="tx"/>
                    </a:ext>
                  </a:extLst>
                </a:hlinkClick>
              </a:rPr>
              <a:t>Montanari et al. (2023)</a:t>
            </a:r>
            <a:r>
              <a:rPr lang="en-US" sz="1400" dirty="0">
                <a:ea typeface="+mn-lt"/>
                <a:cs typeface="+mn-lt"/>
              </a:rPr>
              <a:t>, by first reconstructing the monthly river flow series at </a:t>
            </a:r>
            <a:r>
              <a:rPr lang="en-US" sz="1400" dirty="0" err="1">
                <a:ea typeface="+mn-lt"/>
                <a:cs typeface="+mn-lt"/>
              </a:rPr>
              <a:t>Pontelagoscuro</a:t>
            </a:r>
            <a:r>
              <a:rPr lang="en-US" sz="1400" dirty="0">
                <a:ea typeface="+mn-lt"/>
                <a:cs typeface="+mn-lt"/>
              </a:rPr>
              <a:t> from 1807.</a:t>
            </a:r>
            <a:endParaRPr lang="en-US" dirty="0"/>
          </a:p>
          <a:p>
            <a:r>
              <a:rPr lang="en-US" sz="1400" b="1" dirty="0">
                <a:ea typeface="+mn-lt"/>
                <a:cs typeface="+mn-lt"/>
              </a:rPr>
              <a:t>By </a:t>
            </a:r>
            <a:r>
              <a:rPr lang="en-US" sz="1400" b="1" dirty="0" err="1">
                <a:ea typeface="+mn-lt"/>
                <a:cs typeface="+mn-lt"/>
              </a:rPr>
              <a:t>analysing</a:t>
            </a:r>
            <a:r>
              <a:rPr lang="en-US" sz="1400" b="1" dirty="0">
                <a:ea typeface="+mn-lt"/>
                <a:cs typeface="+mn-lt"/>
              </a:rPr>
              <a:t> a 216-year long time series of monthly river flow</a:t>
            </a:r>
            <a:r>
              <a:rPr lang="en-US" sz="1400" dirty="0">
                <a:ea typeface="+mn-lt"/>
                <a:cs typeface="+mn-lt"/>
              </a:rPr>
              <a:t> we found that that the 2022 drought is a record-breaking event: In fact, the mean river flow observed in summer 2022 is, by far, the worst in the past two centuries (see Figure next slide). The second worst years are 2006 for the mean river flow in June and July and 1945 and 1944 for the mean flow over May-June-July and April-May-June-July, respectively. However, the 2022 records are about 30% lower of the respective second worst, thus marking the exceptionality of the 2022 event.</a:t>
            </a:r>
            <a:endParaRPr lang="en-US" dirty="0">
              <a:ea typeface="+mn-lt"/>
              <a:cs typeface="+mn-lt"/>
            </a:endParaRPr>
          </a:p>
          <a:p>
            <a:r>
              <a:rPr lang="en-US" sz="1400" dirty="0">
                <a:ea typeface="+mn-lt"/>
                <a:cs typeface="+mn-lt"/>
              </a:rPr>
              <a:t>We estimated the return period of seasonal river flows (under the assumption of stationarity). </a:t>
            </a:r>
            <a:r>
              <a:rPr lang="en-US" sz="1400" b="1" dirty="0">
                <a:ea typeface="+mn-lt"/>
                <a:cs typeface="+mn-lt"/>
              </a:rPr>
              <a:t>For the mean flow over June and July, the return period approaches six centuries</a:t>
            </a:r>
            <a:r>
              <a:rPr lang="en-US" sz="1400" dirty="0">
                <a:ea typeface="+mn-lt"/>
                <a:cs typeface="+mn-lt"/>
              </a:rPr>
              <a:t>. By contrast, cumulative precipitation over the Po River basin from November 2021 to July 2022 amounts to 639 mm, corresponding to a return period of less than 50 years.</a:t>
            </a:r>
            <a:endParaRPr lang="en-US" dirty="0">
              <a:ea typeface="+mn-lt"/>
              <a:cs typeface="+mn-lt"/>
            </a:endParaRPr>
          </a:p>
          <a:p>
            <a:r>
              <a:rPr lang="en-US" sz="1400" dirty="0">
                <a:ea typeface="+mn-lt"/>
                <a:cs typeface="+mn-lt"/>
              </a:rPr>
              <a:t>Therefore, the severity of the 2022 drought was much stronger than what one would expect from a 1-in-216-year extreme event and from the cumulative precipitation during the preceding season. Figure in the next slide also shows that the frequency of droughts has markedly increased after 2000: For the window of July, 6 of the 10 worst droughts since 1807 have occurred after 2000.</a:t>
            </a:r>
            <a:endParaRPr lang="en-US" dirty="0">
              <a:ea typeface="+mn-lt"/>
              <a:cs typeface="+mn-lt"/>
            </a:endParaRPr>
          </a:p>
          <a:p>
            <a:r>
              <a:rPr lang="en-US" sz="1400" b="1" dirty="0">
                <a:ea typeface="+mn-lt"/>
                <a:cs typeface="+mn-lt"/>
              </a:rPr>
              <a:t>The drought went forward up to summer 2023</a:t>
            </a:r>
            <a:r>
              <a:rPr lang="en-US" sz="1400" dirty="0">
                <a:ea typeface="+mn-lt"/>
                <a:cs typeface="+mn-lt"/>
              </a:rPr>
              <a:t>. During the fall season of 2023 extended precipitations over Northern Italy marked the end of that extremely dry period.</a:t>
            </a:r>
            <a:endParaRPr lang="en-US" dirty="0">
              <a:ea typeface="+mn-lt"/>
              <a:cs typeface="+mn-lt"/>
            </a:endParaRPr>
          </a:p>
          <a:p>
            <a:r>
              <a:rPr lang="en-US" sz="1400" dirty="0">
                <a:ea typeface="+mn-lt"/>
                <a:cs typeface="+mn-lt"/>
              </a:rPr>
              <a:t>Our analysis reveals that the long-term decreasing trend in summer flows of the Po River, which steepened after 1940, is due to the superposition of several drivers. Among these:</a:t>
            </a:r>
            <a:endParaRPr lang="en-US" dirty="0"/>
          </a:p>
          <a:p>
            <a:pPr marL="285750" indent="-285750">
              <a:buFont typeface="Arial"/>
              <a:buChar char="•"/>
            </a:pPr>
            <a:r>
              <a:rPr lang="en-US" sz="1400" dirty="0">
                <a:ea typeface="+mn-lt"/>
                <a:cs typeface="+mn-lt"/>
              </a:rPr>
              <a:t>the reduction of the solid precipitation regime,</a:t>
            </a:r>
            <a:endParaRPr lang="en-US" dirty="0"/>
          </a:p>
          <a:p>
            <a:pPr marL="285750" indent="-285750">
              <a:buFont typeface="Arial"/>
              <a:buChar char="•"/>
            </a:pPr>
            <a:r>
              <a:rPr lang="en-US" sz="1400" dirty="0">
                <a:ea typeface="+mn-lt"/>
                <a:cs typeface="+mn-lt"/>
              </a:rPr>
              <a:t>the anticipation of snowmelt,</a:t>
            </a:r>
            <a:endParaRPr lang="en-US" dirty="0"/>
          </a:p>
          <a:p>
            <a:pPr marL="285750" indent="-285750">
              <a:buFont typeface="Arial"/>
              <a:buChar char="•"/>
            </a:pPr>
            <a:r>
              <a:rPr lang="en-US" sz="1400" dirty="0">
                <a:ea typeface="+mn-lt"/>
                <a:cs typeface="+mn-lt"/>
              </a:rPr>
              <a:t>and the raising total evaporation.</a:t>
            </a:r>
            <a:endParaRPr lang="en-US" dirty="0"/>
          </a:p>
          <a:p>
            <a:r>
              <a:rPr lang="en-US" sz="1400" dirty="0">
                <a:ea typeface="+mn-lt"/>
                <a:cs typeface="+mn-lt"/>
              </a:rPr>
              <a:t>A fourth driver is the expansion of irrigated areas, mainly occurring before the middle of the 20th century, which resulted in increased surface water abstractions, compounded by rising domestic water withdrawals.</a:t>
            </a:r>
            <a:endParaRPr lang="en-US" dirty="0"/>
          </a:p>
          <a:p>
            <a:endParaRPr lang="en-US" sz="1400" dirty="0">
              <a:cs typeface="Calibri"/>
            </a:endParaRPr>
          </a:p>
          <a:p>
            <a:endParaRPr lang="en-US" sz="1400" dirty="0">
              <a:cs typeface="Calibri"/>
            </a:endParaRPr>
          </a:p>
          <a:p>
            <a:endParaRPr lang="en-US" sz="1400" dirty="0">
              <a:cs typeface="Calibri"/>
            </a:endParaRPr>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4042880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Today: the Po River 2022 drought</a:t>
            </a:r>
            <a:endParaRPr lang="en-US" dirty="0">
              <a:cs typeface="Calibri"/>
            </a:endParaRPr>
          </a:p>
        </p:txBody>
      </p:sp>
      <p:sp>
        <p:nvSpPr>
          <p:cNvPr id="3" name="Segnaposto testo 2"/>
          <p:cNvSpPr>
            <a:spLocks noGrp="1"/>
          </p:cNvSpPr>
          <p:nvPr>
            <p:ph type="body" sz="quarter" idx="11"/>
          </p:nvPr>
        </p:nvSpPr>
        <p:spPr>
          <a:xfrm>
            <a:off x="8760296" y="908720"/>
            <a:ext cx="2999904" cy="3312368"/>
          </a:xfrm>
        </p:spPr>
        <p:txBody>
          <a:bodyPr/>
          <a:lstStyle/>
          <a:p>
            <a:r>
              <a:rPr lang="en-US" sz="1400" dirty="0"/>
              <a:t>Ten worst droughts according to each aggregation window: July, June-July, May-June-July, and April-May-June-July.</a:t>
            </a:r>
          </a:p>
          <a:p>
            <a:r>
              <a:rPr lang="en-US" sz="1400" dirty="0"/>
              <a:t>The numbers denote the years of drought, and the color shows the corresponding return period. (</a:t>
            </a:r>
            <a:r>
              <a:rPr lang="en-US" sz="1400" b="1" dirty="0"/>
              <a:t>B</a:t>
            </a:r>
            <a:r>
              <a:rPr lang="en-US" sz="1400" dirty="0"/>
              <a:t> to </a:t>
            </a:r>
            <a:r>
              <a:rPr lang="en-US" sz="1400" b="1" dirty="0"/>
              <a:t>E</a:t>
            </a:r>
            <a:r>
              <a:rPr lang="en-US" sz="1400" dirty="0"/>
              <a:t>) </a:t>
            </a:r>
          </a:p>
          <a:p>
            <a:r>
              <a:rPr lang="en-US" sz="1400" dirty="0"/>
              <a:t>Mean river flow during the observation period according to each aggregation window. The light blue lines show the seasonal mean river flow, while the dark blue lines indicate the 10-year centered moving average. </a:t>
            </a:r>
          </a:p>
          <a:p>
            <a:r>
              <a:rPr lang="en-US" sz="1400" dirty="0"/>
              <a:t>The river flows recorded in summer 2022 are reported in shades of red according to their return periods. </a:t>
            </a:r>
          </a:p>
          <a:p>
            <a:r>
              <a:rPr lang="en-US" sz="1400" dirty="0"/>
              <a:t>The 2022 Po River drought appears not to be an isolated event but rather part of a declining trend in river flow, which is visible from the aggregated time series (Panels from B to E), especially those of the J and JJ windows </a:t>
            </a:r>
            <a:endParaRPr lang="it-IT" sz="1400" dirty="0"/>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099" name="Picture 3"/>
          <p:cNvPicPr>
            <a:picLocks noChangeAspect="1" noChangeArrowheads="1"/>
          </p:cNvPicPr>
          <p:nvPr/>
        </p:nvPicPr>
        <p:blipFill>
          <a:blip r:embed="rId3"/>
          <a:srcRect/>
          <a:stretch>
            <a:fillRect/>
          </a:stretch>
        </p:blipFill>
        <p:spPr bwMode="auto">
          <a:xfrm>
            <a:off x="335360" y="1124744"/>
            <a:ext cx="7974543" cy="5112568"/>
          </a:xfrm>
          <a:prstGeom prst="rect">
            <a:avLst/>
          </a:prstGeom>
          <a:noFill/>
          <a:ln w="9525">
            <a:noFill/>
            <a:miter lim="800000"/>
            <a:headEnd/>
            <a:tailEnd/>
          </a:ln>
          <a:effectLst/>
        </p:spPr>
      </p:pic>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4040954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a:lstStyle/>
          <a:p>
            <a:r>
              <a:rPr lang="en-US" dirty="0"/>
              <a:t>River flow is increasing in Spring at the expense of Summer</a:t>
            </a:r>
            <a:endParaRPr lang="it-IT" dirty="0"/>
          </a:p>
        </p:txBody>
      </p:sp>
      <p:sp>
        <p:nvSpPr>
          <p:cNvPr id="3" name="Segnaposto testo 2"/>
          <p:cNvSpPr>
            <a:spLocks noGrp="1"/>
          </p:cNvSpPr>
          <p:nvPr>
            <p:ph type="body" sz="quarter" idx="11"/>
          </p:nvPr>
        </p:nvSpPr>
        <p:spPr>
          <a:xfrm>
            <a:off x="6456040" y="1700808"/>
            <a:ext cx="4896544" cy="4680520"/>
          </a:xfrm>
        </p:spPr>
        <p:txBody>
          <a:bodyPr/>
          <a:lstStyle/>
          <a:p>
            <a:r>
              <a:rPr lang="en-US" sz="1400" b="1" dirty="0"/>
              <a:t>Keeping the focus on JJ</a:t>
            </a:r>
            <a:r>
              <a:rPr lang="en-US" sz="1400" dirty="0"/>
              <a:t>, we apply </a:t>
            </a:r>
            <a:r>
              <a:rPr lang="en-US" sz="1400" b="1" dirty="0" err="1"/>
              <a:t>quantile</a:t>
            </a:r>
            <a:r>
              <a:rPr lang="en-US" sz="1400" b="1" dirty="0"/>
              <a:t> regression</a:t>
            </a:r>
            <a:r>
              <a:rPr lang="en-US" sz="1400" dirty="0"/>
              <a:t> to all bimonthly windows (i.e., December–January, February–March, April–May, June–July, August–September, and October–November). </a:t>
            </a:r>
          </a:p>
          <a:p>
            <a:r>
              <a:rPr lang="en-US" sz="1400" b="1" dirty="0"/>
              <a:t>Most notably, consistent increasing trends are detected in the 5th to 95th percentiles of February–March mean river flow (Panel B). </a:t>
            </a:r>
          </a:p>
          <a:p>
            <a:r>
              <a:rPr lang="en-US" sz="1400" dirty="0"/>
              <a:t>The steady decline of summer river flow, coupled with consistent increase in spring flow, suggests that </a:t>
            </a:r>
            <a:r>
              <a:rPr lang="en-US" sz="1400" b="1" dirty="0"/>
              <a:t>a change in seasonality has been occurring during the past two centuries</a:t>
            </a:r>
            <a:r>
              <a:rPr lang="en-US" sz="1400" dirty="0"/>
              <a:t>.</a:t>
            </a:r>
          </a:p>
          <a:p>
            <a:r>
              <a:rPr lang="en-US" sz="1400" dirty="0"/>
              <a:t>Figure shows the mean river flow in June–July (</a:t>
            </a:r>
            <a:r>
              <a:rPr lang="en-US" sz="1400" b="1" dirty="0"/>
              <a:t>A</a:t>
            </a:r>
            <a:r>
              <a:rPr lang="en-US" sz="1400" dirty="0"/>
              <a:t>) and February–March (</a:t>
            </a:r>
            <a:r>
              <a:rPr lang="en-US" sz="1400" b="1" dirty="0"/>
              <a:t>B</a:t>
            </a:r>
            <a:r>
              <a:rPr lang="en-US" sz="1400" dirty="0"/>
              <a:t>). In both panels, the linear trend in the 1st, 5th, 50th (median), 95th, and 99th percentile river flow is also shown. Trends are based on a 10% significance level. </a:t>
            </a:r>
          </a:p>
          <a:p>
            <a:r>
              <a:rPr lang="en-US" sz="1400" b="1" dirty="0"/>
              <a:t>River flow is increasing in Spring and decreasing in Summer</a:t>
            </a:r>
            <a:r>
              <a:rPr lang="en-US" sz="1400" dirty="0"/>
              <a:t>.</a:t>
            </a:r>
          </a:p>
          <a:p>
            <a:r>
              <a:rPr lang="en-US" sz="1400" dirty="0"/>
              <a:t> </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075" name="Picture 3"/>
          <p:cNvPicPr>
            <a:picLocks noChangeAspect="1" noChangeArrowheads="1"/>
          </p:cNvPicPr>
          <p:nvPr/>
        </p:nvPicPr>
        <p:blipFill>
          <a:blip r:embed="rId2"/>
          <a:srcRect/>
          <a:stretch>
            <a:fillRect/>
          </a:stretch>
        </p:blipFill>
        <p:spPr bwMode="auto">
          <a:xfrm>
            <a:off x="263352" y="988072"/>
            <a:ext cx="5832648" cy="5393255"/>
          </a:xfrm>
          <a:prstGeom prst="rect">
            <a:avLst/>
          </a:prstGeom>
          <a:noFill/>
          <a:ln w="9525">
            <a:noFill/>
            <a:miter lim="800000"/>
            <a:headEnd/>
            <a:tailEnd/>
          </a:ln>
          <a:effectLst/>
        </p:spPr>
      </p:pic>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860246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a:lstStyle/>
          <a:p>
            <a:r>
              <a:rPr lang="en-US" dirty="0"/>
              <a:t>Is precipitation declining?</a:t>
            </a:r>
            <a:endParaRPr lang="it-IT" dirty="0"/>
          </a:p>
        </p:txBody>
      </p:sp>
      <p:sp>
        <p:nvSpPr>
          <p:cNvPr id="3" name="Segnaposto testo 2"/>
          <p:cNvSpPr>
            <a:spLocks noGrp="1"/>
          </p:cNvSpPr>
          <p:nvPr>
            <p:ph type="body" sz="quarter" idx="11"/>
          </p:nvPr>
        </p:nvSpPr>
        <p:spPr>
          <a:xfrm>
            <a:off x="7173618" y="2060848"/>
            <a:ext cx="4896544" cy="2829948"/>
          </a:xfrm>
        </p:spPr>
        <p:txBody>
          <a:bodyPr/>
          <a:lstStyle/>
          <a:p>
            <a:r>
              <a:rPr lang="en-US" sz="1400" dirty="0"/>
              <a:t>To determine whether the declining trend in river flow </a:t>
            </a:r>
            <a:r>
              <a:rPr lang="en-US" sz="1400" b="1" dirty="0"/>
              <a:t>is caused by a corresponding decline in precipitation</a:t>
            </a:r>
            <a:r>
              <a:rPr lang="en-US" sz="1400" dirty="0"/>
              <a:t>, we analyze the evolution of bimonthly cumulative precipitation over the Po River basin during the period 1940–2022 using the ECMWF Reanalysis v5 (ERA5) dataset. </a:t>
            </a:r>
          </a:p>
          <a:p>
            <a:endParaRPr lang="en-US" sz="1400" dirty="0"/>
          </a:p>
          <a:p>
            <a:r>
              <a:rPr lang="en-US" sz="1400" dirty="0"/>
              <a:t>ERA5 is derived by combining model data with observations to obtain a spatially distributed representation of precipitation at a resolution of 0.25°, therefore allowing a detailed estimation of mean areal precipitation over large catchments. </a:t>
            </a:r>
          </a:p>
          <a:p>
            <a:endParaRPr lang="en-US" sz="1400" dirty="0"/>
          </a:p>
          <a:p>
            <a:r>
              <a:rPr lang="en-US" sz="1400" b="1" dirty="0"/>
              <a:t>Our results show that no significant (</a:t>
            </a:r>
            <a:r>
              <a:rPr lang="en-US" sz="1400" b="1" i="1" dirty="0"/>
              <a:t>P</a:t>
            </a:r>
            <a:r>
              <a:rPr lang="en-US" sz="1400" b="1" dirty="0"/>
              <a:t> &lt; 0.1) negative trend can be detected in precipitation over the Po River basin in any bimonthly window</a:t>
            </a:r>
            <a:r>
              <a:rPr lang="en-US" sz="1400" dirty="0"/>
              <a:t>, thereby confirming previous analyses of long observational rainfall records in Northern Italy. </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7411" name="Picture 3"/>
          <p:cNvPicPr>
            <a:picLocks noChangeAspect="1" noChangeArrowheads="1"/>
          </p:cNvPicPr>
          <p:nvPr/>
        </p:nvPicPr>
        <p:blipFill>
          <a:blip r:embed="rId2"/>
          <a:srcRect/>
          <a:stretch>
            <a:fillRect/>
          </a:stretch>
        </p:blipFill>
        <p:spPr bwMode="auto">
          <a:xfrm>
            <a:off x="286105" y="980728"/>
            <a:ext cx="6745999" cy="5218780"/>
          </a:xfrm>
          <a:prstGeom prst="rect">
            <a:avLst/>
          </a:prstGeom>
          <a:noFill/>
          <a:ln w="9525">
            <a:noFill/>
            <a:miter lim="800000"/>
            <a:headEnd/>
            <a:tailEnd/>
          </a:ln>
          <a:effectLst/>
        </p:spPr>
      </p:pic>
      <p:sp>
        <p:nvSpPr>
          <p:cNvPr id="7" name="CasellaDiTesto 6"/>
          <p:cNvSpPr txBox="1"/>
          <p:nvPr/>
        </p:nvSpPr>
        <p:spPr>
          <a:xfrm>
            <a:off x="2727412" y="6597352"/>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860246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a:lstStyle/>
          <a:p>
            <a:r>
              <a:rPr lang="en-US" dirty="0"/>
              <a:t>Is evaporation changing?</a:t>
            </a:r>
            <a:endParaRPr lang="it-IT" dirty="0"/>
          </a:p>
        </p:txBody>
      </p:sp>
      <p:sp>
        <p:nvSpPr>
          <p:cNvPr id="3" name="Segnaposto testo 2"/>
          <p:cNvSpPr>
            <a:spLocks noGrp="1"/>
          </p:cNvSpPr>
          <p:nvPr>
            <p:ph type="body" sz="quarter" idx="11"/>
          </p:nvPr>
        </p:nvSpPr>
        <p:spPr>
          <a:xfrm>
            <a:off x="7104112" y="1988840"/>
            <a:ext cx="4896544" cy="2557806"/>
          </a:xfrm>
        </p:spPr>
        <p:txBody>
          <a:bodyPr/>
          <a:lstStyle/>
          <a:p>
            <a:r>
              <a:rPr lang="en-US" sz="1400" b="1" dirty="0"/>
              <a:t>A third driver may be the increased evaporation</a:t>
            </a:r>
            <a:r>
              <a:rPr lang="en-US" sz="1400" dirty="0"/>
              <a:t>. Consistent with the analyses performed for the other drivers, we use the ERA5 dataset, which provides total evaporation estimates, including transpiration from vegetation. </a:t>
            </a:r>
            <a:r>
              <a:rPr lang="en-US" sz="1400" b="1" dirty="0"/>
              <a:t>As shown in the figure, the trends in bimonthly evaporation over the Po River basin are predominantly positive.</a:t>
            </a:r>
          </a:p>
          <a:p>
            <a:endParaRPr lang="en-US" sz="1400" b="1" dirty="0"/>
          </a:p>
          <a:p>
            <a:r>
              <a:rPr lang="en-US" sz="1400" dirty="0"/>
              <a:t>Note the presence of a few areas with decreasing trends (for the months of June and July), which, however, do not largely affect the trend in the total annual evaporation across the Po River basin. </a:t>
            </a:r>
          </a:p>
          <a:p>
            <a:endParaRPr lang="en-US" sz="1400" dirty="0"/>
          </a:p>
          <a:p>
            <a:r>
              <a:rPr lang="en-US" sz="1400" dirty="0"/>
              <a:t>Over the period 1940–2022, we found a statistically significant trend of +0.013 km</a:t>
            </a:r>
            <a:r>
              <a:rPr lang="en-US" sz="1400" baseline="30000" dirty="0"/>
              <a:t>3</a:t>
            </a:r>
            <a:r>
              <a:rPr lang="en-US" sz="1400" dirty="0"/>
              <a:t> year</a:t>
            </a:r>
            <a:r>
              <a:rPr lang="en-US" sz="1400" baseline="30000" dirty="0"/>
              <a:t>−1</a:t>
            </a:r>
            <a:r>
              <a:rPr lang="en-US" sz="1400" dirty="0"/>
              <a:t> (</a:t>
            </a:r>
            <a:r>
              <a:rPr lang="en-US" sz="1400" i="1" dirty="0"/>
              <a:t>P</a:t>
            </a:r>
            <a:r>
              <a:rPr lang="en-US" sz="1400" dirty="0"/>
              <a:t> = 0.01). This upward trend is exacerbated after 1980. </a:t>
            </a:r>
            <a:r>
              <a:rPr lang="en-US" sz="1400" b="1" dirty="0"/>
              <a:t>Therefore, the increase in evaporation across the basin emerges as an additional, important, driver. </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8436" name="Picture 4"/>
          <p:cNvPicPr>
            <a:picLocks noChangeAspect="1" noChangeArrowheads="1"/>
          </p:cNvPicPr>
          <p:nvPr/>
        </p:nvPicPr>
        <p:blipFill>
          <a:blip r:embed="rId2"/>
          <a:srcRect/>
          <a:stretch>
            <a:fillRect/>
          </a:stretch>
        </p:blipFill>
        <p:spPr bwMode="auto">
          <a:xfrm>
            <a:off x="47328" y="980728"/>
            <a:ext cx="6887946" cy="5328592"/>
          </a:xfrm>
          <a:prstGeom prst="rect">
            <a:avLst/>
          </a:prstGeom>
          <a:noFill/>
          <a:ln w="9525">
            <a:noFill/>
            <a:miter lim="800000"/>
            <a:headEnd/>
            <a:tailEnd/>
          </a:ln>
          <a:effectLst/>
        </p:spPr>
      </p:pic>
      <p:sp>
        <p:nvSpPr>
          <p:cNvPr id="8" name="CasellaDiTesto 7"/>
          <p:cNvSpPr txBox="1"/>
          <p:nvPr/>
        </p:nvSpPr>
        <p:spPr>
          <a:xfrm>
            <a:off x="2727412" y="6597352"/>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860246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a:lstStyle/>
          <a:p>
            <a:r>
              <a:rPr lang="en-US" dirty="0"/>
              <a:t>Are snowfall and snowmelt regimes changing?</a:t>
            </a:r>
            <a:endParaRPr lang="it-IT" dirty="0"/>
          </a:p>
        </p:txBody>
      </p:sp>
      <p:sp>
        <p:nvSpPr>
          <p:cNvPr id="3" name="Segnaposto testo 2"/>
          <p:cNvSpPr>
            <a:spLocks noGrp="1"/>
          </p:cNvSpPr>
          <p:nvPr>
            <p:ph type="body" sz="quarter" idx="11"/>
          </p:nvPr>
        </p:nvSpPr>
        <p:spPr>
          <a:xfrm>
            <a:off x="7021218" y="1700808"/>
            <a:ext cx="4896544" cy="4027378"/>
          </a:xfrm>
        </p:spPr>
        <p:txBody>
          <a:bodyPr/>
          <a:lstStyle/>
          <a:p>
            <a:r>
              <a:rPr lang="en-US" sz="1400" b="1" dirty="0"/>
              <a:t>Change in seasonality suggests that the form of precipitation (rain or snow), rather than its total amount, may explain the observed river flow trend.</a:t>
            </a:r>
          </a:p>
          <a:p>
            <a:endParaRPr lang="en-US" sz="1400" b="1" dirty="0"/>
          </a:p>
          <a:p>
            <a:r>
              <a:rPr lang="en-US" sz="1400" dirty="0"/>
              <a:t>To test this hypothesis, we look for trends in the ERA5 dataset of bimonthly snowmelt and snow fraction (the ratio between snowfall and total precipitation) in the Alpine arc surrounding the Po River basin. Large and significant decreases in snowmelt (from −0.1 to −0.2 mm day</a:t>
            </a:r>
            <a:r>
              <a:rPr lang="en-US" sz="1400" baseline="30000" dirty="0"/>
              <a:t>−1</a:t>
            </a:r>
            <a:r>
              <a:rPr lang="en-US" sz="1400" dirty="0"/>
              <a:t> year</a:t>
            </a:r>
            <a:r>
              <a:rPr lang="en-US" sz="1400" baseline="30000" dirty="0"/>
              <a:t>−1</a:t>
            </a:r>
            <a:r>
              <a:rPr lang="en-US" sz="1400" dirty="0"/>
              <a:t>; </a:t>
            </a:r>
            <a:r>
              <a:rPr lang="en-US" sz="1400" i="1" dirty="0"/>
              <a:t>P</a:t>
            </a:r>
            <a:r>
              <a:rPr lang="en-US" sz="1400" dirty="0"/>
              <a:t> &lt; 0.1) are found around the headwaters of the Po River during spring.</a:t>
            </a:r>
          </a:p>
          <a:p>
            <a:endParaRPr lang="en-US" sz="1400" dirty="0"/>
          </a:p>
          <a:p>
            <a:r>
              <a:rPr lang="en-US" sz="1400" dirty="0"/>
              <a:t>In colder months (December–March) we also observe a decline in snowmelt at lower elevations, nearer to the Po River Valley (part A of figure, first two panels).</a:t>
            </a:r>
          </a:p>
          <a:p>
            <a:endParaRPr lang="en-US" sz="1400" dirty="0"/>
          </a:p>
          <a:p>
            <a:r>
              <a:rPr lang="en-US" sz="1400" b="1" dirty="0"/>
              <a:t>Large and statistically significant downward trends in snow fraction (from −0.3 to −0.6% year</a:t>
            </a:r>
            <a:r>
              <a:rPr lang="en-US" sz="1400" b="1" baseline="30000" dirty="0"/>
              <a:t>−1</a:t>
            </a:r>
            <a:r>
              <a:rPr lang="en-US" sz="1400" b="1" dirty="0"/>
              <a:t>;</a:t>
            </a:r>
            <a:br>
              <a:rPr lang="en-US" sz="1400" b="1" dirty="0"/>
            </a:br>
            <a:r>
              <a:rPr lang="en-US" sz="1400" b="1" i="1" dirty="0"/>
              <a:t>P</a:t>
            </a:r>
            <a:r>
              <a:rPr lang="en-US" sz="1400" b="1" dirty="0"/>
              <a:t> &lt; 0.1) are detected across the Alpine </a:t>
            </a:r>
            <a:br>
              <a:rPr lang="en-US" sz="1400" b="1" dirty="0"/>
            </a:br>
            <a:r>
              <a:rPr lang="en-US" sz="1400" b="1" dirty="0"/>
              <a:t>headwaters of the Po River from </a:t>
            </a:r>
            <a:br>
              <a:rPr lang="en-US" sz="1400" b="1" dirty="0"/>
            </a:br>
            <a:r>
              <a:rPr lang="en-US" sz="1400" b="1" dirty="0"/>
              <a:t>December to May (part B of figure) </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8435" name="Picture 3"/>
          <p:cNvPicPr>
            <a:picLocks noChangeAspect="1" noChangeArrowheads="1"/>
          </p:cNvPicPr>
          <p:nvPr/>
        </p:nvPicPr>
        <p:blipFill>
          <a:blip r:embed="rId2"/>
          <a:srcRect/>
          <a:stretch>
            <a:fillRect/>
          </a:stretch>
        </p:blipFill>
        <p:spPr bwMode="auto">
          <a:xfrm>
            <a:off x="572276" y="980728"/>
            <a:ext cx="5955772" cy="5616624"/>
          </a:xfrm>
          <a:prstGeom prst="rect">
            <a:avLst/>
          </a:prstGeom>
          <a:noFill/>
          <a:ln w="9525">
            <a:noFill/>
            <a:miter lim="800000"/>
            <a:headEnd/>
            <a:tailEnd/>
          </a:ln>
          <a:effectLst/>
        </p:spPr>
      </p:pic>
    </p:spTree>
    <p:extLst>
      <p:ext uri="{BB962C8B-B14F-4D97-AF65-F5344CB8AC3E}">
        <p14:creationId xmlns:p14="http://schemas.microsoft.com/office/powerpoint/2010/main" xmlns="" val="860246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a:lstStyle/>
          <a:p>
            <a:r>
              <a:rPr lang="en-US" dirty="0"/>
              <a:t>Is water abstraction increasing?</a:t>
            </a:r>
            <a:endParaRPr lang="it-IT" dirty="0"/>
          </a:p>
        </p:txBody>
      </p:sp>
      <p:sp>
        <p:nvSpPr>
          <p:cNvPr id="3" name="Segnaposto testo 2"/>
          <p:cNvSpPr>
            <a:spLocks noGrp="1"/>
          </p:cNvSpPr>
          <p:nvPr>
            <p:ph type="body" sz="quarter" idx="11"/>
          </p:nvPr>
        </p:nvSpPr>
        <p:spPr>
          <a:xfrm>
            <a:off x="551384" y="980728"/>
            <a:ext cx="11305256" cy="4680520"/>
          </a:xfrm>
        </p:spPr>
        <p:txBody>
          <a:bodyPr/>
          <a:lstStyle/>
          <a:p>
            <a:r>
              <a:rPr lang="en-US" sz="1400" dirty="0"/>
              <a:t>Our analysis reveals that the long-term decreasing trend in summer flows of the Po River, which steepened after 1940, is due to the superposition of several drivers. </a:t>
            </a:r>
          </a:p>
          <a:p>
            <a:r>
              <a:rPr lang="en-US" sz="1400" dirty="0"/>
              <a:t>Among these:</a:t>
            </a:r>
          </a:p>
          <a:p>
            <a:pPr marL="228600" indent="-228600">
              <a:buFont typeface="Arial" pitchFamily="34" charset="0"/>
              <a:buChar char="•"/>
            </a:pPr>
            <a:r>
              <a:rPr lang="en-US" sz="1400" dirty="0"/>
              <a:t>reduction of the solid precipitation regime;</a:t>
            </a:r>
          </a:p>
          <a:p>
            <a:pPr marL="228600" indent="-228600">
              <a:buFont typeface="Arial" pitchFamily="34" charset="0"/>
              <a:buChar char="•"/>
            </a:pPr>
            <a:r>
              <a:rPr lang="en-US" sz="1400" dirty="0"/>
              <a:t>anticipation of snowmelt;</a:t>
            </a:r>
          </a:p>
          <a:p>
            <a:pPr marL="228600" indent="-228600">
              <a:buFont typeface="Arial" pitchFamily="34" charset="0"/>
              <a:buChar char="•"/>
            </a:pPr>
            <a:r>
              <a:rPr lang="en-US" sz="1400" dirty="0"/>
              <a:t>the raising total evaporation trace back to rising temperatures in the region after the Little Ice Age and, more recently, under global warming.</a:t>
            </a:r>
          </a:p>
          <a:p>
            <a:pPr marL="228600" indent="-228600"/>
            <a:r>
              <a:rPr lang="en-US" sz="1400" dirty="0"/>
              <a:t>	The temperature rise over the basin is particularly evident since the mid-20th century compared to the corresponding values over the past two centuries, which is reflected in particularly strong evaporation during the past 40 years and the months of June and July;</a:t>
            </a:r>
          </a:p>
          <a:p>
            <a:pPr marL="228600" indent="-228600">
              <a:buFont typeface="Arial" pitchFamily="34" charset="0"/>
              <a:buChar char="•"/>
            </a:pPr>
            <a:r>
              <a:rPr lang="en-US" sz="1400" b="1" dirty="0"/>
              <a:t>the expansion of irrigated areas, mainly occurring before the middle of the 20th century, which resulted in increased surface water abstractions, compounded by rising domestic water withdrawals. </a:t>
            </a:r>
          </a:p>
          <a:p>
            <a:pPr marL="228600" indent="-228600"/>
            <a:endParaRPr lang="en-US" sz="1400" dirty="0"/>
          </a:p>
          <a:p>
            <a:r>
              <a:rPr lang="en-US" sz="1400" dirty="0"/>
              <a:t>However, the information at disposal show that the expansion of the irrigated areas mainly took place during the 1900-1960, and therefore may not be a convincing explanation for the recent increase in drought frequency.</a:t>
            </a:r>
          </a:p>
          <a:p>
            <a:pPr marL="228600" indent="-228600"/>
            <a:endParaRPr lang="en-US" sz="1400" dirty="0"/>
          </a:p>
          <a:p>
            <a:r>
              <a:rPr lang="en-US" sz="1400" dirty="0"/>
              <a:t>Our results confirm that complex interactions between several factors, including climate variability and change, land use and land cover change, and water management, trigger hydrological droughts .</a:t>
            </a:r>
          </a:p>
          <a:p>
            <a:r>
              <a:rPr lang="en-US" sz="1400" dirty="0"/>
              <a:t>However, a rigorous quantification of the relative contribution of each of the above drivers to the increase of drought frequency and intensity would require now unavailable water abstraction data over the catchment and temporally extended spatially distributed climatic information.</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 name="CasellaDiTesto 6"/>
          <p:cNvSpPr txBox="1"/>
          <p:nvPr/>
        </p:nvSpPr>
        <p:spPr>
          <a:xfrm>
            <a:off x="2727412" y="660449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Tree>
    <p:extLst>
      <p:ext uri="{BB962C8B-B14F-4D97-AF65-F5344CB8AC3E}">
        <p14:creationId xmlns:p14="http://schemas.microsoft.com/office/powerpoint/2010/main" xmlns="" val="860246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24078" y="188641"/>
            <a:ext cx="11233149" cy="648071"/>
          </a:xfrm>
        </p:spPr>
        <p:txBody>
          <a:bodyPr lIns="91440" tIns="45720" rIns="91440" bIns="45720" anchor="t"/>
          <a:lstStyle/>
          <a:p>
            <a:r>
              <a:rPr lang="en-US" dirty="0"/>
              <a:t>The "Millenium Drought" in Australia</a:t>
            </a:r>
            <a:endParaRPr lang="en-US" dirty="0">
              <a:cs typeface="Calibri"/>
            </a:endParaRPr>
          </a:p>
        </p:txBody>
      </p:sp>
      <p:sp>
        <p:nvSpPr>
          <p:cNvPr id="3" name="Segnaposto testo 2"/>
          <p:cNvSpPr>
            <a:spLocks noGrp="1"/>
          </p:cNvSpPr>
          <p:nvPr>
            <p:ph type="body" sz="quarter" idx="11"/>
          </p:nvPr>
        </p:nvSpPr>
        <p:spPr>
          <a:xfrm>
            <a:off x="459791" y="677144"/>
            <a:ext cx="6068498" cy="1887760"/>
          </a:xfrm>
        </p:spPr>
        <p:txBody>
          <a:bodyPr lIns="91440" tIns="45720" rIns="91440" bIns="45720" anchor="t"/>
          <a:lstStyle/>
          <a:p>
            <a:r>
              <a:rPr lang="en-US" sz="1400" dirty="0">
                <a:ea typeface="+mn-lt"/>
                <a:cs typeface="+mn-lt"/>
              </a:rPr>
              <a:t>At the onset of the third </a:t>
            </a:r>
            <a:r>
              <a:rPr lang="en-US" sz="1400" dirty="0" err="1">
                <a:ea typeface="+mn-lt"/>
                <a:cs typeface="+mn-lt"/>
              </a:rPr>
              <a:t>millenium</a:t>
            </a:r>
            <a:r>
              <a:rPr lang="en-US" sz="1400" dirty="0">
                <a:ea typeface="+mn-lt"/>
                <a:cs typeface="+mn-lt"/>
              </a:rPr>
              <a:t>, an exceptional drought battered Australia. According to report, it has been the worst drought in the continent since the European settlement. </a:t>
            </a:r>
          </a:p>
          <a:p>
            <a:r>
              <a:rPr lang="en-US" sz="1400" dirty="0">
                <a:cs typeface="Calibri"/>
              </a:rPr>
              <a:t>See </a:t>
            </a:r>
            <a:r>
              <a:rPr lang="en-US" sz="1400" dirty="0">
                <a:solidFill>
                  <a:srgbClr val="0070C0"/>
                </a:solidFill>
                <a:ea typeface="+mn-lt"/>
                <a:cs typeface="+mn-lt"/>
                <a:hlinkClick r:id="rId3">
                  <a:extLst>
                    <a:ext uri="{A12FA001-AC4F-418D-AE19-62706E023703}">
                      <ahyp:hlinkClr xmlns:ahyp="http://schemas.microsoft.com/office/drawing/2018/hyperlinkcolor" xmlns="" val="tx"/>
                    </a:ext>
                  </a:extLst>
                </a:hlinkClick>
              </a:rPr>
              <a:t>https://www.youtube.com/watch?v=YF06_5xHFUU&amp;t=26s</a:t>
            </a:r>
            <a:endParaRPr lang="en-US" sz="1400" dirty="0">
              <a:solidFill>
                <a:srgbClr val="0070C0"/>
              </a:solidFill>
              <a:cs typeface="Calibri"/>
              <a:hlinkClick r:id="rId3">
                <a:extLst>
                  <a:ext uri="{A12FA001-AC4F-418D-AE19-62706E023703}">
                    <ahyp:hlinkClr xmlns:ahyp="http://schemas.microsoft.com/office/drawing/2018/hyperlinkcolor" xmlns="" val="tx"/>
                  </a:ext>
                </a:extLst>
              </a:hlinkClick>
            </a:endParaRPr>
          </a:p>
          <a:p>
            <a:r>
              <a:rPr lang="en-US" sz="1400" dirty="0">
                <a:cs typeface="Calibri"/>
              </a:rPr>
              <a:t>On average, Australia experienced a more than 10% decline in precipitation during the drought, which was amplified into a decline of more than 40% of river flow. The amplification is due to increased evapotranspiration due to higher temperatures. However, the reasons of the amplification are not fully clear.</a:t>
            </a:r>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pic>
        <p:nvPicPr>
          <p:cNvPr id="5" name="Picture 4" descr="undefined">
            <a:extLst>
              <a:ext uri="{FF2B5EF4-FFF2-40B4-BE49-F238E27FC236}">
                <a16:creationId xmlns:a16="http://schemas.microsoft.com/office/drawing/2014/main" xmlns="" id="{BD451378-F0AC-B759-6DF5-2074460A6593}"/>
              </a:ext>
            </a:extLst>
          </p:cNvPr>
          <p:cNvPicPr>
            <a:picLocks noChangeAspect="1"/>
          </p:cNvPicPr>
          <p:nvPr/>
        </p:nvPicPr>
        <p:blipFill>
          <a:blip r:embed="rId4"/>
          <a:stretch>
            <a:fillRect/>
          </a:stretch>
        </p:blipFill>
        <p:spPr>
          <a:xfrm>
            <a:off x="7336824" y="260648"/>
            <a:ext cx="4592595" cy="3441872"/>
          </a:xfrm>
          <a:prstGeom prst="rect">
            <a:avLst/>
          </a:prstGeom>
        </p:spPr>
      </p:pic>
      <p:sp>
        <p:nvSpPr>
          <p:cNvPr id="8" name="TextBox 7">
            <a:extLst>
              <a:ext uri="{FF2B5EF4-FFF2-40B4-BE49-F238E27FC236}">
                <a16:creationId xmlns:a16="http://schemas.microsoft.com/office/drawing/2014/main" xmlns="" id="{C0D256EE-1728-8763-BC9A-0F5F31901405}"/>
              </a:ext>
            </a:extLst>
          </p:cNvPr>
          <p:cNvSpPr txBox="1"/>
          <p:nvPr/>
        </p:nvSpPr>
        <p:spPr>
          <a:xfrm>
            <a:off x="7339914" y="3717032"/>
            <a:ext cx="460701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By </a:t>
            </a:r>
            <a:r>
              <a:rPr lang="en-US" sz="1200" dirty="0" err="1"/>
              <a:t>VirtualSteve</a:t>
            </a:r>
            <a:r>
              <a:rPr lang="en-US" sz="1200" dirty="0"/>
              <a:t>, CC BY-SA 3.0, https://commons.wikimedia.org/w/index.php?curid=2076652</a:t>
            </a:r>
          </a:p>
        </p:txBody>
      </p:sp>
      <p:pic>
        <p:nvPicPr>
          <p:cNvPr id="9" name="Picture 8" descr="undefined">
            <a:extLst>
              <a:ext uri="{FF2B5EF4-FFF2-40B4-BE49-F238E27FC236}">
                <a16:creationId xmlns:a16="http://schemas.microsoft.com/office/drawing/2014/main" xmlns="" id="{60AFBA38-4393-4EFD-339C-12A1E768561D}"/>
              </a:ext>
            </a:extLst>
          </p:cNvPr>
          <p:cNvPicPr>
            <a:picLocks noChangeAspect="1"/>
          </p:cNvPicPr>
          <p:nvPr/>
        </p:nvPicPr>
        <p:blipFill>
          <a:blip r:embed="rId5"/>
          <a:stretch>
            <a:fillRect/>
          </a:stretch>
        </p:blipFill>
        <p:spPr>
          <a:xfrm>
            <a:off x="7339914" y="4302550"/>
            <a:ext cx="3148574" cy="2192510"/>
          </a:xfrm>
          <a:prstGeom prst="rect">
            <a:avLst/>
          </a:prstGeom>
        </p:spPr>
      </p:pic>
      <p:pic>
        <p:nvPicPr>
          <p:cNvPr id="11" name="Picture 10" descr="undefined">
            <a:extLst>
              <a:ext uri="{FF2B5EF4-FFF2-40B4-BE49-F238E27FC236}">
                <a16:creationId xmlns:a16="http://schemas.microsoft.com/office/drawing/2014/main" xmlns="" id="{32826E18-7D94-A82D-5B29-08E11F4F0B8B}"/>
              </a:ext>
            </a:extLst>
          </p:cNvPr>
          <p:cNvPicPr>
            <a:picLocks noChangeAspect="1"/>
          </p:cNvPicPr>
          <p:nvPr/>
        </p:nvPicPr>
        <p:blipFill>
          <a:blip r:embed="rId6"/>
          <a:stretch>
            <a:fillRect/>
          </a:stretch>
        </p:blipFill>
        <p:spPr>
          <a:xfrm>
            <a:off x="549965" y="2774164"/>
            <a:ext cx="2743199" cy="1883932"/>
          </a:xfrm>
          <a:prstGeom prst="rect">
            <a:avLst/>
          </a:prstGeom>
        </p:spPr>
      </p:pic>
      <p:pic>
        <p:nvPicPr>
          <p:cNvPr id="12" name="Picture 11" descr="undefined">
            <a:extLst>
              <a:ext uri="{FF2B5EF4-FFF2-40B4-BE49-F238E27FC236}">
                <a16:creationId xmlns:a16="http://schemas.microsoft.com/office/drawing/2014/main" xmlns="" id="{0CD24A5A-12F2-F9F7-6BF6-14CF587A160A}"/>
              </a:ext>
            </a:extLst>
          </p:cNvPr>
          <p:cNvPicPr>
            <a:picLocks noChangeAspect="1"/>
          </p:cNvPicPr>
          <p:nvPr/>
        </p:nvPicPr>
        <p:blipFill>
          <a:blip r:embed="rId7"/>
          <a:stretch>
            <a:fillRect/>
          </a:stretch>
        </p:blipFill>
        <p:spPr>
          <a:xfrm>
            <a:off x="3487530" y="2774164"/>
            <a:ext cx="2743199" cy="1883932"/>
          </a:xfrm>
          <a:prstGeom prst="rect">
            <a:avLst/>
          </a:prstGeom>
        </p:spPr>
      </p:pic>
      <p:pic>
        <p:nvPicPr>
          <p:cNvPr id="13" name="Picture 12" descr="undefined">
            <a:extLst>
              <a:ext uri="{FF2B5EF4-FFF2-40B4-BE49-F238E27FC236}">
                <a16:creationId xmlns:a16="http://schemas.microsoft.com/office/drawing/2014/main" xmlns="" id="{69F6936A-44EE-3F38-DD02-2860EFAFBF43}"/>
              </a:ext>
            </a:extLst>
          </p:cNvPr>
          <p:cNvPicPr>
            <a:picLocks noChangeAspect="1"/>
          </p:cNvPicPr>
          <p:nvPr/>
        </p:nvPicPr>
        <p:blipFill>
          <a:blip r:embed="rId8"/>
          <a:stretch>
            <a:fillRect/>
          </a:stretch>
        </p:blipFill>
        <p:spPr>
          <a:xfrm>
            <a:off x="549965" y="4728860"/>
            <a:ext cx="2743199" cy="1883932"/>
          </a:xfrm>
          <a:prstGeom prst="rect">
            <a:avLst/>
          </a:prstGeom>
        </p:spPr>
      </p:pic>
      <p:pic>
        <p:nvPicPr>
          <p:cNvPr id="14" name="Picture 13" descr="undefined">
            <a:extLst>
              <a:ext uri="{FF2B5EF4-FFF2-40B4-BE49-F238E27FC236}">
                <a16:creationId xmlns:a16="http://schemas.microsoft.com/office/drawing/2014/main" xmlns="" id="{18627A82-D702-9EF4-E84E-C87496DF3293}"/>
              </a:ext>
            </a:extLst>
          </p:cNvPr>
          <p:cNvPicPr>
            <a:picLocks noChangeAspect="1"/>
          </p:cNvPicPr>
          <p:nvPr/>
        </p:nvPicPr>
        <p:blipFill>
          <a:blip r:embed="rId9"/>
          <a:stretch>
            <a:fillRect/>
          </a:stretch>
        </p:blipFill>
        <p:spPr>
          <a:xfrm>
            <a:off x="3487530" y="4706773"/>
            <a:ext cx="2743199" cy="1883932"/>
          </a:xfrm>
          <a:prstGeom prst="rect">
            <a:avLst/>
          </a:prstGeom>
        </p:spPr>
      </p:pic>
    </p:spTree>
    <p:extLst>
      <p:ext uri="{BB962C8B-B14F-4D97-AF65-F5344CB8AC3E}">
        <p14:creationId xmlns:p14="http://schemas.microsoft.com/office/powerpoint/2010/main" xmlns="" val="1453178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How are drought identified and </a:t>
            </a:r>
            <a:r>
              <a:rPr lang="en-US" dirty="0" err="1"/>
              <a:t>characterised</a:t>
            </a:r>
            <a:r>
              <a:rPr lang="en-US" dirty="0"/>
              <a:t>?</a:t>
            </a:r>
            <a:endParaRPr lang="it-IT" dirty="0"/>
          </a:p>
        </p:txBody>
      </p:sp>
      <p:sp>
        <p:nvSpPr>
          <p:cNvPr id="3" name="Segnaposto testo 2"/>
          <p:cNvSpPr>
            <a:spLocks noGrp="1"/>
          </p:cNvSpPr>
          <p:nvPr>
            <p:ph type="body" sz="quarter" idx="11"/>
          </p:nvPr>
        </p:nvSpPr>
        <p:spPr>
          <a:xfrm>
            <a:off x="529613" y="1268760"/>
            <a:ext cx="6537313" cy="4680520"/>
          </a:xfrm>
        </p:spPr>
        <p:txBody>
          <a:bodyPr lIns="91440" tIns="45720" rIns="91440" bIns="45720" anchor="t"/>
          <a:lstStyle/>
          <a:p>
            <a:r>
              <a:rPr lang="en-US" sz="1400" b="1" dirty="0">
                <a:ea typeface="+mn-lt"/>
                <a:cs typeface="+mn-lt"/>
              </a:rPr>
              <a:t>Drought monitoring and assessment of their importance is a relevant topic in geosciences.</a:t>
            </a:r>
            <a:endParaRPr lang="en-US" sz="1400" b="1" dirty="0"/>
          </a:p>
          <a:p>
            <a:endParaRPr lang="en-US" sz="1400" dirty="0">
              <a:ea typeface="+mn-lt"/>
              <a:cs typeface="+mn-lt"/>
            </a:endParaRPr>
          </a:p>
          <a:p>
            <a:r>
              <a:rPr lang="en-US" sz="1400" dirty="0">
                <a:ea typeface="+mn-lt"/>
                <a:cs typeface="+mn-lt"/>
              </a:rPr>
              <a:t>A well established method for detecting and </a:t>
            </a:r>
            <a:r>
              <a:rPr lang="en-US" sz="1400" dirty="0" err="1">
                <a:ea typeface="+mn-lt"/>
                <a:cs typeface="+mn-lt"/>
              </a:rPr>
              <a:t>characterising</a:t>
            </a:r>
            <a:r>
              <a:rPr lang="en-US" sz="1400" dirty="0">
                <a:ea typeface="+mn-lt"/>
                <a:cs typeface="+mn-lt"/>
              </a:rPr>
              <a:t> meteorological droughts is the computation of the </a:t>
            </a:r>
            <a:r>
              <a:rPr lang="en-US" sz="1400" dirty="0">
                <a:ea typeface="+mn-lt"/>
                <a:cs typeface="+mn-lt"/>
                <a:hlinkClick r:id="rId2"/>
              </a:rPr>
              <a:t>Standardised Precipitation Index (SPI)</a:t>
            </a:r>
            <a:r>
              <a:rPr lang="en-US" sz="1400" dirty="0">
                <a:ea typeface="+mn-lt"/>
                <a:cs typeface="+mn-lt"/>
              </a:rPr>
              <a:t>. At a given location, it measures precipitation difference with respect to the long term average by referring to a given accumulation period (e.g. 1, 3, 12, 48 months). The difference is then divided by the </a:t>
            </a:r>
            <a:r>
              <a:rPr lang="en-US" sz="1400" dirty="0">
                <a:ea typeface="+mn-lt"/>
                <a:cs typeface="+mn-lt"/>
                <a:hlinkClick r:id="rId3"/>
              </a:rPr>
              <a:t>standard deviation</a:t>
            </a:r>
            <a:r>
              <a:rPr lang="en-US" sz="1400" dirty="0">
                <a:ea typeface="+mn-lt"/>
                <a:cs typeface="+mn-lt"/>
              </a:rPr>
              <a:t> of precipitation for the same period and the record of the obtained results is then </a:t>
            </a:r>
            <a:r>
              <a:rPr lang="en-US" sz="1400" dirty="0" err="1">
                <a:ea typeface="+mn-lt"/>
                <a:cs typeface="+mn-lt"/>
              </a:rPr>
              <a:t>standardised</a:t>
            </a:r>
            <a:r>
              <a:rPr lang="en-US" sz="1400" dirty="0">
                <a:ea typeface="+mn-lt"/>
                <a:cs typeface="+mn-lt"/>
              </a:rPr>
              <a:t> (see the above links for more details). Values of the SPI lower than -1 (or greater than 1) indicate significant drought (or significant excess of rainfall) for the given period.</a:t>
            </a:r>
          </a:p>
          <a:p>
            <a:endParaRPr lang="en-US" sz="1400" dirty="0"/>
          </a:p>
          <a:p>
            <a:r>
              <a:rPr lang="en-US" sz="1400" dirty="0">
                <a:ea typeface="+mn-lt"/>
                <a:cs typeface="+mn-lt"/>
              </a:rPr>
              <a:t>The figure reports SPI at Boulder (Colorado) from 1894 to 2010 for 3, 6, 12, 24, 36 and 48 months. From </a:t>
            </a:r>
            <a:r>
              <a:rPr lang="en-US" sz="1400" dirty="0">
                <a:ea typeface="+mn-lt"/>
                <a:cs typeface="+mn-lt"/>
                <a:hlinkClick r:id="rId4"/>
              </a:rPr>
              <a:t>https://climatedataguide.ucar.edu/</a:t>
            </a:r>
            <a:r>
              <a:rPr lang="en-US" sz="1400" dirty="0">
                <a:ea typeface="+mn-lt"/>
                <a:cs typeface="+mn-lt"/>
              </a:rPr>
              <a:t>.</a:t>
            </a:r>
            <a:endParaRPr lang="en-US" sz="1400" dirty="0"/>
          </a:p>
          <a:p>
            <a:endParaRPr lang="en-US" sz="1400" dirty="0">
              <a:ea typeface="+mn-lt"/>
              <a:cs typeface="+mn-lt"/>
            </a:endParaRPr>
          </a:p>
          <a:p>
            <a:r>
              <a:rPr lang="en-US" sz="1400" b="1" dirty="0">
                <a:ea typeface="+mn-lt"/>
                <a:cs typeface="+mn-lt"/>
              </a:rPr>
              <a:t>Indexes similar to the SPI can be used to </a:t>
            </a:r>
            <a:r>
              <a:rPr lang="en-US" sz="1400" b="1" dirty="0" err="1">
                <a:ea typeface="+mn-lt"/>
                <a:cs typeface="+mn-lt"/>
              </a:rPr>
              <a:t>characterise</a:t>
            </a:r>
            <a:r>
              <a:rPr lang="en-US" sz="1400" b="1" dirty="0">
                <a:ea typeface="+mn-lt"/>
                <a:cs typeface="+mn-lt"/>
              </a:rPr>
              <a:t> other drought types</a:t>
            </a:r>
            <a:r>
              <a:rPr lang="en-US" sz="1400" dirty="0">
                <a:ea typeface="+mn-lt"/>
                <a:cs typeface="+mn-lt"/>
              </a:rPr>
              <a:t>. For instance, the </a:t>
            </a:r>
            <a:r>
              <a:rPr lang="en-US" sz="1400" dirty="0" err="1">
                <a:ea typeface="+mn-lt"/>
                <a:cs typeface="+mn-lt"/>
              </a:rPr>
              <a:t>standardised</a:t>
            </a:r>
            <a:r>
              <a:rPr lang="en-US" sz="1400" dirty="0">
                <a:ea typeface="+mn-lt"/>
                <a:cs typeface="+mn-lt"/>
              </a:rPr>
              <a:t> streamflow index is computed as SPI but considering the river discharge averaged over a given period, instead of precipitation, to </a:t>
            </a:r>
            <a:r>
              <a:rPr lang="en-US" sz="1400" dirty="0" err="1">
                <a:ea typeface="+mn-lt"/>
                <a:cs typeface="+mn-lt"/>
              </a:rPr>
              <a:t>characterise</a:t>
            </a:r>
            <a:r>
              <a:rPr lang="en-US" sz="1400" dirty="0">
                <a:ea typeface="+mn-lt"/>
                <a:cs typeface="+mn-lt"/>
              </a:rPr>
              <a:t> surface water droughts.</a:t>
            </a:r>
            <a:endParaRPr lang="en-US" dirty="0"/>
          </a:p>
          <a:p>
            <a:endParaRPr lang="en-US" dirty="0"/>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descr="SPI at Boulder (Colorado) from 1894 to 2010 for 3, 6, 12, 24, 36 and 48 months. From https://climatedataguide.ucar.edu/">
            <a:extLst>
              <a:ext uri="{FF2B5EF4-FFF2-40B4-BE49-F238E27FC236}">
                <a16:creationId xmlns:a16="http://schemas.microsoft.com/office/drawing/2014/main" xmlns="" id="{67FACA62-F239-F4F2-4C01-56E67CFCD861}"/>
              </a:ext>
            </a:extLst>
          </p:cNvPr>
          <p:cNvPicPr>
            <a:picLocks noChangeAspect="1"/>
          </p:cNvPicPr>
          <p:nvPr/>
        </p:nvPicPr>
        <p:blipFill>
          <a:blip r:embed="rId5"/>
          <a:stretch>
            <a:fillRect/>
          </a:stretch>
        </p:blipFill>
        <p:spPr>
          <a:xfrm>
            <a:off x="7064829" y="1302124"/>
            <a:ext cx="4822370" cy="4253752"/>
          </a:xfrm>
          <a:prstGeom prst="rect">
            <a:avLst/>
          </a:prstGeom>
        </p:spPr>
      </p:pic>
    </p:spTree>
    <p:extLst>
      <p:ext uri="{BB962C8B-B14F-4D97-AF65-F5344CB8AC3E}">
        <p14:creationId xmlns:p14="http://schemas.microsoft.com/office/powerpoint/2010/main" xmlns="" val="860246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How are drought identified and </a:t>
            </a:r>
            <a:r>
              <a:rPr lang="en-US" dirty="0" err="1"/>
              <a:t>characterised</a:t>
            </a:r>
            <a:r>
              <a:rPr lang="en-US" dirty="0"/>
              <a:t>?</a:t>
            </a:r>
            <a:endParaRPr lang="it-IT" dirty="0"/>
          </a:p>
        </p:txBody>
      </p:sp>
      <p:sp>
        <p:nvSpPr>
          <p:cNvPr id="3" name="Segnaposto testo 2"/>
          <p:cNvSpPr>
            <a:spLocks noGrp="1"/>
          </p:cNvSpPr>
          <p:nvPr>
            <p:ph type="body" sz="quarter" idx="11"/>
          </p:nvPr>
        </p:nvSpPr>
        <p:spPr>
          <a:xfrm>
            <a:off x="529613" y="836712"/>
            <a:ext cx="4164228" cy="4680520"/>
          </a:xfrm>
        </p:spPr>
        <p:txBody>
          <a:bodyPr lIns="91440" tIns="45720" rIns="91440" bIns="45720" anchor="t"/>
          <a:lstStyle/>
          <a:p>
            <a:endParaRPr lang="en-US" sz="1400" dirty="0">
              <a:ea typeface="+mn-lt"/>
              <a:cs typeface="+mn-lt"/>
            </a:endParaRPr>
          </a:p>
          <a:p>
            <a:r>
              <a:rPr lang="en-US" sz="1400" dirty="0">
                <a:ea typeface="+mn-lt"/>
                <a:cs typeface="+mn-lt"/>
              </a:rPr>
              <a:t>Another popular approach to drought </a:t>
            </a:r>
            <a:r>
              <a:rPr lang="en-US" sz="1400" dirty="0" err="1">
                <a:ea typeface="+mn-lt"/>
                <a:cs typeface="+mn-lt"/>
              </a:rPr>
              <a:t>characterisation</a:t>
            </a:r>
            <a:r>
              <a:rPr lang="en-US" sz="1400" dirty="0">
                <a:ea typeface="+mn-lt"/>
                <a:cs typeface="+mn-lt"/>
              </a:rPr>
              <a:t> is offered by the </a:t>
            </a:r>
            <a:r>
              <a:rPr lang="en-US" sz="1400" b="1" dirty="0">
                <a:ea typeface="+mn-lt"/>
                <a:cs typeface="+mn-lt"/>
              </a:rPr>
              <a:t>theory of runs</a:t>
            </a:r>
            <a:r>
              <a:rPr lang="en-US" sz="1400" dirty="0">
                <a:ea typeface="+mn-lt"/>
                <a:cs typeface="+mn-lt"/>
              </a:rPr>
              <a:t>, that is explained by the figure on the right. </a:t>
            </a:r>
          </a:p>
          <a:p>
            <a:endParaRPr lang="en-US" sz="1400" dirty="0">
              <a:ea typeface="+mn-lt"/>
              <a:cs typeface="+mn-lt"/>
            </a:endParaRPr>
          </a:p>
          <a:p>
            <a:r>
              <a:rPr lang="en-US" sz="1400" dirty="0">
                <a:ea typeface="+mn-lt"/>
                <a:cs typeface="+mn-lt"/>
              </a:rPr>
              <a:t>It identifies a drought as a sequence of precipitation (or river discharge, or groundwater levels) data below a given threshold T1. A second - higher - threshold T2 is selected to determine the end of the drought. </a:t>
            </a:r>
          </a:p>
          <a:p>
            <a:endParaRPr lang="en-US" sz="1400" dirty="0">
              <a:ea typeface="+mn-lt"/>
              <a:cs typeface="+mn-lt"/>
            </a:endParaRPr>
          </a:p>
          <a:p>
            <a:r>
              <a:rPr lang="en-US" sz="1400" dirty="0">
                <a:ea typeface="+mn-lt"/>
                <a:cs typeface="+mn-lt"/>
              </a:rPr>
              <a:t>Drought duration is the time span between activation and termination of the drought. The average of the differences of rainfall from its long term mean value during drought duration divided by mean rainfall is drought severity. The ratio between drought severity and drought duration is drought intensity. The maximum deficit during the drought is given by the largest difference between rainfall and its long term mean value.</a:t>
            </a:r>
          </a:p>
          <a:p>
            <a:endParaRPr lang="en-US" sz="1400" dirty="0">
              <a:ea typeface="+mn-lt"/>
              <a:cs typeface="+mn-lt"/>
            </a:endParaRPr>
          </a:p>
          <a:p>
            <a:r>
              <a:rPr lang="en-US" sz="1400" dirty="0">
                <a:ea typeface="+mn-lt"/>
                <a:cs typeface="+mn-lt"/>
              </a:rPr>
              <a:t>A minimum duration for the drought may be imposed when applying run theory. Similarly, a minimum permanence of rainfall above the threshold T2 may be imposed to terminate the drought.</a:t>
            </a:r>
          </a:p>
          <a:p>
            <a:endParaRPr lang="en-US" sz="1400" dirty="0">
              <a:ea typeface="+mn-lt"/>
              <a:cs typeface="+mn-lt"/>
            </a:endParaRPr>
          </a:p>
          <a:p>
            <a:endParaRPr lang="en-US" sz="1400" dirty="0">
              <a:ea typeface="+mn-lt"/>
              <a:cs typeface="+mn-lt"/>
            </a:endParaRPr>
          </a:p>
          <a:p>
            <a:endParaRPr lang="en-US" sz="1400" dirty="0">
              <a:cs typeface="Calibri"/>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 name="Picture 4" descr="Identification of drought characteristics by the run theory. R0, R1, and R2 are thresholds for combining adjacent drought, determining drought occurrence and identifying individual drought practices.">
            <a:extLst>
              <a:ext uri="{FF2B5EF4-FFF2-40B4-BE49-F238E27FC236}">
                <a16:creationId xmlns:a16="http://schemas.microsoft.com/office/drawing/2014/main" xmlns="" id="{91E91281-0735-FE18-8475-2BA407D0B7D9}"/>
              </a:ext>
            </a:extLst>
          </p:cNvPr>
          <p:cNvPicPr>
            <a:picLocks noChangeAspect="1"/>
          </p:cNvPicPr>
          <p:nvPr/>
        </p:nvPicPr>
        <p:blipFill>
          <a:blip r:embed="rId2"/>
          <a:stretch>
            <a:fillRect/>
          </a:stretch>
        </p:blipFill>
        <p:spPr>
          <a:xfrm>
            <a:off x="5021794" y="2238755"/>
            <a:ext cx="7046981" cy="2848575"/>
          </a:xfrm>
          <a:prstGeom prst="rect">
            <a:avLst/>
          </a:prstGeom>
        </p:spPr>
      </p:pic>
    </p:spTree>
    <p:extLst>
      <p:ext uri="{BB962C8B-B14F-4D97-AF65-F5344CB8AC3E}">
        <p14:creationId xmlns:p14="http://schemas.microsoft.com/office/powerpoint/2010/main" xmlns="" val="1142399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Trade Winds, Jet Streams, Teleconnections</a:t>
            </a:r>
            <a:endParaRPr lang="en-US" dirty="0"/>
          </a:p>
        </p:txBody>
      </p:sp>
      <p:sp>
        <p:nvSpPr>
          <p:cNvPr id="3" name="Segnaposto testo 2"/>
          <p:cNvSpPr>
            <a:spLocks noGrp="1"/>
          </p:cNvSpPr>
          <p:nvPr>
            <p:ph type="body" sz="quarter" idx="11"/>
          </p:nvPr>
        </p:nvSpPr>
        <p:spPr>
          <a:xfrm>
            <a:off x="561437" y="1211851"/>
            <a:ext cx="5042590" cy="4680520"/>
          </a:xfrm>
        </p:spPr>
        <p:txBody>
          <a:bodyPr lIns="91440" tIns="45720" rIns="91440" bIns="45720" anchor="t"/>
          <a:lstStyle/>
          <a:p>
            <a:r>
              <a:rPr lang="en-US" sz="1400" dirty="0">
                <a:ea typeface="+mn-lt"/>
                <a:cs typeface="+mn-lt"/>
              </a:rPr>
              <a:t>Solar energy makes tropical land and oceans warm, and warm air rises up in the atmosphere, then flowing north and south. Eventually, it cools and sinks back around 30 ° latitude in both hemispheres, then flowing back toward the equator. This loop is called the Hadley circulation (see figure, credit to NOAA).</a:t>
            </a:r>
          </a:p>
          <a:p>
            <a:r>
              <a:rPr lang="en-US" sz="1400" dirty="0">
                <a:ea typeface="+mn-lt"/>
                <a:cs typeface="+mn-lt"/>
              </a:rPr>
              <a:t>Then, in the proximity of the northern edge of the upper Hadley cell, a jet forms high up in the atmosphere, travelling from West to East at an altitude of about 7-9 km. The direction of travelling is dictated by the Coriolis force of the Earth rotation. This is why hurricanes and other storms rotate counterclockwise in the Northern Hemisphere.</a:t>
            </a:r>
          </a:p>
          <a:p>
            <a:r>
              <a:rPr lang="en-US" sz="1400" dirty="0">
                <a:ea typeface="+mn-lt"/>
                <a:cs typeface="+mn-lt"/>
              </a:rPr>
              <a:t>The jet stream is a divide between cold northern air and warmer tropical air, and a track for storms. It also moves a lot of air around. If the position of jet shifts, regions of higher and lower air pressure also move. Thus, regions get </a:t>
            </a:r>
            <a:r>
              <a:rPr lang="en-US" sz="1400" dirty="0" err="1">
                <a:ea typeface="+mn-lt"/>
                <a:cs typeface="+mn-lt"/>
              </a:rPr>
              <a:t>coleer</a:t>
            </a:r>
            <a:r>
              <a:rPr lang="en-US" sz="1400" dirty="0">
                <a:ea typeface="+mn-lt"/>
                <a:cs typeface="+mn-lt"/>
              </a:rPr>
              <a:t> or warmer than average, and rainfall gets higher or lower than average.</a:t>
            </a:r>
          </a:p>
          <a:p>
            <a:r>
              <a:rPr lang="en-US" sz="1400" dirty="0">
                <a:cs typeface="Calibri"/>
              </a:rPr>
              <a:t>This is when </a:t>
            </a:r>
            <a:r>
              <a:rPr lang="en-US" sz="1400" dirty="0">
                <a:ea typeface="+mn-lt"/>
                <a:cs typeface="+mn-lt"/>
              </a:rPr>
              <a:t>El Niño and La Niña get into play!</a:t>
            </a:r>
            <a:endParaRPr lang="en-US" sz="1400" dirty="0">
              <a:cs typeface="Calibri"/>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6" name="Picture 5" descr="A diagram of a cell&#10;&#10;Description automatically generated">
            <a:extLst>
              <a:ext uri="{FF2B5EF4-FFF2-40B4-BE49-F238E27FC236}">
                <a16:creationId xmlns:a16="http://schemas.microsoft.com/office/drawing/2014/main" xmlns="" id="{E1605AE2-4715-160E-9133-171C2321DE5A}"/>
              </a:ext>
            </a:extLst>
          </p:cNvPr>
          <p:cNvPicPr>
            <a:picLocks noChangeAspect="1"/>
          </p:cNvPicPr>
          <p:nvPr/>
        </p:nvPicPr>
        <p:blipFill>
          <a:blip r:embed="rId2"/>
          <a:stretch>
            <a:fillRect/>
          </a:stretch>
        </p:blipFill>
        <p:spPr>
          <a:xfrm>
            <a:off x="6379552" y="934183"/>
            <a:ext cx="5810250" cy="5810250"/>
          </a:xfrm>
          <a:prstGeom prst="rect">
            <a:avLst/>
          </a:prstGeom>
        </p:spPr>
      </p:pic>
    </p:spTree>
    <p:extLst>
      <p:ext uri="{BB962C8B-B14F-4D97-AF65-F5344CB8AC3E}">
        <p14:creationId xmlns:p14="http://schemas.microsoft.com/office/powerpoint/2010/main" xmlns="" val="3784339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El Niño, teleconnections and droughts</a:t>
            </a:r>
            <a:endParaRPr lang="en-US" dirty="0"/>
          </a:p>
        </p:txBody>
      </p:sp>
      <p:sp>
        <p:nvSpPr>
          <p:cNvPr id="3" name="Segnaposto testo 2"/>
          <p:cNvSpPr>
            <a:spLocks noGrp="1"/>
          </p:cNvSpPr>
          <p:nvPr>
            <p:ph type="body" sz="quarter" idx="11"/>
          </p:nvPr>
        </p:nvSpPr>
        <p:spPr>
          <a:xfrm>
            <a:off x="479376" y="836712"/>
            <a:ext cx="5042590" cy="4680520"/>
          </a:xfrm>
        </p:spPr>
        <p:txBody>
          <a:bodyPr lIns="91440" tIns="45720" rIns="91440" bIns="45720" anchor="t"/>
          <a:lstStyle/>
          <a:p>
            <a:endParaRPr lang="en-US" sz="1400" b="1" dirty="0">
              <a:ea typeface="+mn-lt"/>
              <a:cs typeface="+mn-lt"/>
            </a:endParaRPr>
          </a:p>
          <a:p>
            <a:r>
              <a:rPr lang="en-US" sz="1400" b="1" dirty="0">
                <a:ea typeface="+mn-lt"/>
                <a:cs typeface="+mn-lt"/>
              </a:rPr>
              <a:t>El Niño and La Niña are extreme phases of a naturally occurring climate cycle referred to as El Niño/Southern Oscillation</a:t>
            </a:r>
            <a:r>
              <a:rPr lang="en-US" sz="1400" dirty="0">
                <a:ea typeface="+mn-lt"/>
                <a:cs typeface="+mn-lt"/>
              </a:rPr>
              <a:t>. Both El Niño and La Niña influence the global and U.S. climate patterns.</a:t>
            </a:r>
            <a:endParaRPr lang="en-US" dirty="0"/>
          </a:p>
          <a:p>
            <a:r>
              <a:rPr lang="en-US" sz="1400" dirty="0">
                <a:ea typeface="+mn-lt"/>
                <a:cs typeface="+mn-lt"/>
              </a:rPr>
              <a:t>El Niño is an event provoked by a band of unusually warm ocean water in an area of the central and east-central equatorial Pacific Ocean that includes the region off the Pacific coast of South America. It is accompanied by high and low air pressure in the western and eastern Pacific, respectively.</a:t>
            </a:r>
            <a:endParaRPr lang="en-US" dirty="0">
              <a:ea typeface="+mn-lt"/>
              <a:cs typeface="+mn-lt"/>
            </a:endParaRPr>
          </a:p>
          <a:p>
            <a:r>
              <a:rPr lang="en-US" sz="1400" b="1" dirty="0">
                <a:ea typeface="+mn-lt"/>
                <a:cs typeface="+mn-lt"/>
              </a:rPr>
              <a:t>The warmer waters cause the Pacific jet stream</a:t>
            </a:r>
            <a:r>
              <a:rPr lang="en-US" sz="1400" dirty="0">
                <a:ea typeface="+mn-lt"/>
                <a:cs typeface="+mn-lt"/>
              </a:rPr>
              <a:t> - a band of strong wind that generally blow from west to east all across the globe, that impacts weather, air travel and many other atmospheric processes - to move south of its neutral position. The fast-moving air currents in a jet stream can transport weather systems across the United States and further East, affecting temperature and precipitation. </a:t>
            </a:r>
            <a:r>
              <a:rPr lang="en-US" sz="1400" b="1" dirty="0">
                <a:ea typeface="+mn-lt"/>
                <a:cs typeface="+mn-lt"/>
              </a:rPr>
              <a:t>However, if a weather system is far away from a jet stream, it might stay in one place, thus causing droughts or floods.</a:t>
            </a:r>
            <a:endParaRPr lang="en-US" b="1" dirty="0">
              <a:ea typeface="+mn-lt"/>
              <a:cs typeface="+mn-lt"/>
            </a:endParaRPr>
          </a:p>
          <a:p>
            <a:r>
              <a:rPr lang="en-US" sz="1400" dirty="0">
                <a:ea typeface="+mn-lt"/>
                <a:cs typeface="+mn-lt"/>
              </a:rPr>
              <a:t>The figure shows the usual positions of the four main jet streams over the Earth: two polar jet streams and two subtropical jet streams. </a:t>
            </a:r>
            <a:r>
              <a:rPr lang="en-US" sz="1400" b="1" dirty="0">
                <a:ea typeface="+mn-lt"/>
                <a:cs typeface="+mn-lt"/>
              </a:rPr>
              <a:t>They form in the atmosphere where warm air masses meet cool air masses</a:t>
            </a:r>
            <a:r>
              <a:rPr lang="en-US" sz="1400" dirty="0">
                <a:ea typeface="+mn-lt"/>
                <a:cs typeface="+mn-lt"/>
              </a:rPr>
              <a:t> (Credit: NOAA/JPL-Caltech).</a:t>
            </a:r>
            <a:endParaRPr lang="en-US" dirty="0">
              <a:ea typeface="+mn-lt"/>
              <a:cs typeface="+mn-lt"/>
            </a:endParaRPr>
          </a:p>
          <a:p>
            <a:endParaRPr lang="en-US" sz="1400" dirty="0">
              <a:cs typeface="Calibri"/>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descr="On Earth there are four main jet streams: two polar jet streams and two subtropical jet streams. They form in the atmosphere where warm air masses meet cool air masses. Credit: NOAA/JPL-Caltech">
            <a:extLst>
              <a:ext uri="{FF2B5EF4-FFF2-40B4-BE49-F238E27FC236}">
                <a16:creationId xmlns:a16="http://schemas.microsoft.com/office/drawing/2014/main" xmlns="" id="{AF36F85F-8644-1FFC-A3E7-2896DC0C19AC}"/>
              </a:ext>
            </a:extLst>
          </p:cNvPr>
          <p:cNvPicPr>
            <a:picLocks noChangeAspect="1"/>
          </p:cNvPicPr>
          <p:nvPr/>
        </p:nvPicPr>
        <p:blipFill>
          <a:blip r:embed="rId2"/>
          <a:stretch>
            <a:fillRect/>
          </a:stretch>
        </p:blipFill>
        <p:spPr>
          <a:xfrm>
            <a:off x="6052458" y="948146"/>
            <a:ext cx="5072742" cy="4678680"/>
          </a:xfrm>
          <a:prstGeom prst="rect">
            <a:avLst/>
          </a:prstGeom>
        </p:spPr>
      </p:pic>
    </p:spTree>
    <p:extLst>
      <p:ext uri="{BB962C8B-B14F-4D97-AF65-F5344CB8AC3E}">
        <p14:creationId xmlns:p14="http://schemas.microsoft.com/office/powerpoint/2010/main" xmlns="" val="3485683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Trade Winds, Jet Streams, Teleconnections</a:t>
            </a:r>
            <a:endParaRPr lang="en-US" dirty="0"/>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descr="ENSO globes">
            <a:extLst>
              <a:ext uri="{FF2B5EF4-FFF2-40B4-BE49-F238E27FC236}">
                <a16:creationId xmlns:a16="http://schemas.microsoft.com/office/drawing/2014/main" xmlns="" id="{80A1A875-3AD4-270E-243C-D0A69C835839}"/>
              </a:ext>
            </a:extLst>
          </p:cNvPr>
          <p:cNvPicPr>
            <a:picLocks noChangeAspect="1"/>
          </p:cNvPicPr>
          <p:nvPr/>
        </p:nvPicPr>
        <p:blipFill>
          <a:blip r:embed="rId2"/>
          <a:stretch>
            <a:fillRect/>
          </a:stretch>
        </p:blipFill>
        <p:spPr>
          <a:xfrm>
            <a:off x="7578969" y="3750287"/>
            <a:ext cx="4589742" cy="3097091"/>
          </a:xfrm>
          <a:prstGeom prst="rect">
            <a:avLst/>
          </a:prstGeom>
        </p:spPr>
      </p:pic>
      <p:pic>
        <p:nvPicPr>
          <p:cNvPr id="8" name="Picture 7" descr="Three-frame animation of Walker circulation under El Nino, La Nina, and neutral conditions">
            <a:extLst>
              <a:ext uri="{FF2B5EF4-FFF2-40B4-BE49-F238E27FC236}">
                <a16:creationId xmlns:a16="http://schemas.microsoft.com/office/drawing/2014/main" xmlns="" id="{3BF88658-7C12-C868-44D2-EBE7711E2393}"/>
              </a:ext>
            </a:extLst>
          </p:cNvPr>
          <p:cNvPicPr>
            <a:picLocks noChangeAspect="1"/>
          </p:cNvPicPr>
          <p:nvPr/>
        </p:nvPicPr>
        <p:blipFill>
          <a:blip r:embed="rId3"/>
          <a:stretch>
            <a:fillRect/>
          </a:stretch>
        </p:blipFill>
        <p:spPr>
          <a:xfrm>
            <a:off x="310661" y="979609"/>
            <a:ext cx="6729047" cy="3574074"/>
          </a:xfrm>
          <a:prstGeom prst="rect">
            <a:avLst/>
          </a:prstGeom>
        </p:spPr>
      </p:pic>
      <p:sp>
        <p:nvSpPr>
          <p:cNvPr id="10" name="Segnaposto testo 2">
            <a:extLst>
              <a:ext uri="{FF2B5EF4-FFF2-40B4-BE49-F238E27FC236}">
                <a16:creationId xmlns:a16="http://schemas.microsoft.com/office/drawing/2014/main" xmlns="" id="{9FBC48B0-FFAC-41F0-4058-46193DF59455}"/>
              </a:ext>
            </a:extLst>
          </p:cNvPr>
          <p:cNvSpPr>
            <a:spLocks noGrp="1"/>
          </p:cNvSpPr>
          <p:nvPr>
            <p:ph type="body" sz="quarter" idx="11"/>
          </p:nvPr>
        </p:nvSpPr>
        <p:spPr>
          <a:xfrm>
            <a:off x="7138083" y="1258743"/>
            <a:ext cx="5042590" cy="2324182"/>
          </a:xfrm>
        </p:spPr>
        <p:txBody>
          <a:bodyPr lIns="91440" tIns="45720" rIns="91440" bIns="45720" anchor="t"/>
          <a:lstStyle/>
          <a:p>
            <a:r>
              <a:rPr lang="en-US" sz="1400" dirty="0">
                <a:ea typeface="+mn-lt"/>
                <a:cs typeface="+mn-lt"/>
              </a:rPr>
              <a:t>To better understand El Niño and La Niña let's now focus on the Walker Circulation and trade winds (winds that are blowing close to the surface), that in normal conditions brings warm water from South America to Asia. Trade winds are prevailing westerly winds.</a:t>
            </a:r>
          </a:p>
          <a:p>
            <a:r>
              <a:rPr lang="en-US" sz="1400" dirty="0">
                <a:cs typeface="Calibri"/>
              </a:rPr>
              <a:t>During El </a:t>
            </a:r>
            <a:r>
              <a:rPr lang="en-US" sz="1400" dirty="0">
                <a:ea typeface="+mn-lt"/>
                <a:cs typeface="+mn-lt"/>
              </a:rPr>
              <a:t>Niño this mechanism is weaker and ore warm water remains close to South America, and the jet stream is pushed southward with respect to its normal position.</a:t>
            </a:r>
            <a:endParaRPr lang="en-US" sz="1400" dirty="0">
              <a:cs typeface="Calibri"/>
            </a:endParaRPr>
          </a:p>
        </p:txBody>
      </p:sp>
      <p:sp>
        <p:nvSpPr>
          <p:cNvPr id="12" name="Segnaposto testo 2">
            <a:extLst>
              <a:ext uri="{FF2B5EF4-FFF2-40B4-BE49-F238E27FC236}">
                <a16:creationId xmlns:a16="http://schemas.microsoft.com/office/drawing/2014/main" xmlns="" id="{2A576124-BE66-56BD-290A-E57F00D89572}"/>
              </a:ext>
            </a:extLst>
          </p:cNvPr>
          <p:cNvSpPr txBox="1">
            <a:spLocks/>
          </p:cNvSpPr>
          <p:nvPr/>
        </p:nvSpPr>
        <p:spPr>
          <a:xfrm>
            <a:off x="526268" y="4603119"/>
            <a:ext cx="5042590" cy="1611963"/>
          </a:xfrm>
          <a:prstGeom prst="rect">
            <a:avLst/>
          </a:prstGeom>
        </p:spPr>
        <p:txBody>
          <a:bodyPr lIns="91440" tIns="45720" rIns="91440" bIns="45720" anchor="t"/>
          <a:lstStyle>
            <a:lvl1pPr marL="0" indent="0" algn="l" defTabSz="914400" rtl="0" eaLnBrk="1" latinLnBrk="0" hangingPunct="1">
              <a:spcBef>
                <a:spcPct val="20000"/>
              </a:spcBef>
              <a:buFont typeface="Arial" panose="020B0604020202020204" pitchFamily="34" charset="0"/>
              <a:buNone/>
              <a:defRPr sz="18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a:ea typeface="+mn-lt"/>
                <a:cs typeface="+mn-lt"/>
              </a:rPr>
              <a:t>La Niña triggers opposite conditions.</a:t>
            </a:r>
          </a:p>
          <a:p>
            <a:r>
              <a:rPr lang="en-US" sz="1400" dirty="0">
                <a:cs typeface="Calibri"/>
              </a:rPr>
              <a:t>What triggers </a:t>
            </a:r>
            <a:r>
              <a:rPr lang="en-US" sz="1400" dirty="0">
                <a:ea typeface="+mn-lt"/>
                <a:cs typeface="+mn-lt"/>
              </a:rPr>
              <a:t>El Niño and La Niña remains a </a:t>
            </a:r>
            <a:r>
              <a:rPr lang="en-US" sz="1400" dirty="0" err="1">
                <a:ea typeface="+mn-lt"/>
                <a:cs typeface="+mn-lt"/>
              </a:rPr>
              <a:t>mistery</a:t>
            </a:r>
            <a:r>
              <a:rPr lang="en-US" sz="1400" dirty="0">
                <a:ea typeface="+mn-lt"/>
                <a:cs typeface="+mn-lt"/>
              </a:rPr>
              <a:t>. What is not a mystery is that El Niño is one of the most important weather-producing phenomena on Earth.</a:t>
            </a:r>
          </a:p>
          <a:p>
            <a:r>
              <a:rPr lang="en-US" sz="1400" dirty="0" smtClean="0">
                <a:ea typeface="+mn-lt"/>
                <a:cs typeface="+mn-lt"/>
              </a:rPr>
              <a:t>El </a:t>
            </a:r>
            <a:r>
              <a:rPr lang="en-US" sz="1400" dirty="0">
                <a:ea typeface="+mn-lt"/>
                <a:cs typeface="+mn-lt"/>
              </a:rPr>
              <a:t>Niño and La Niña occur every 2 to 7 years, on average every 5 years.</a:t>
            </a:r>
            <a:endParaRPr lang="en-US" dirty="0"/>
          </a:p>
        </p:txBody>
      </p:sp>
    </p:spTree>
    <p:extLst>
      <p:ext uri="{BB962C8B-B14F-4D97-AF65-F5344CB8AC3E}">
        <p14:creationId xmlns:p14="http://schemas.microsoft.com/office/powerpoint/2010/main" xmlns="" val="2620784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ypical average position of the jet stream during El Niño and La Niña">
            <a:extLst>
              <a:ext uri="{FF2B5EF4-FFF2-40B4-BE49-F238E27FC236}">
                <a16:creationId xmlns:a16="http://schemas.microsoft.com/office/drawing/2014/main" xmlns="" id="{EC61F93E-66B7-7EF8-E77D-00F700488AFA}"/>
              </a:ext>
            </a:extLst>
          </p:cNvPr>
          <p:cNvPicPr>
            <a:picLocks noChangeAspect="1"/>
          </p:cNvPicPr>
          <p:nvPr/>
        </p:nvPicPr>
        <p:blipFill>
          <a:blip r:embed="rId2"/>
          <a:stretch>
            <a:fillRect/>
          </a:stretch>
        </p:blipFill>
        <p:spPr>
          <a:xfrm>
            <a:off x="533399" y="1282337"/>
            <a:ext cx="8168527" cy="3874855"/>
          </a:xfrm>
          <a:prstGeom prst="rect">
            <a:avLst/>
          </a:prstGeom>
        </p:spPr>
      </p:pic>
      <p:sp>
        <p:nvSpPr>
          <p:cNvPr id="2" name="Segnaposto testo 1"/>
          <p:cNvSpPr>
            <a:spLocks noGrp="1"/>
          </p:cNvSpPr>
          <p:nvPr>
            <p:ph type="body" sz="quarter" idx="10"/>
          </p:nvPr>
        </p:nvSpPr>
        <p:spPr/>
        <p:txBody>
          <a:bodyPr lIns="91440" tIns="45720" rIns="91440" bIns="45720" anchor="t"/>
          <a:lstStyle/>
          <a:p>
            <a:r>
              <a:rPr lang="en-US" dirty="0">
                <a:ea typeface="+mj-lt"/>
                <a:cs typeface="+mj-lt"/>
              </a:rPr>
              <a:t>El Niño, teleconnections and droughts</a:t>
            </a:r>
            <a:endParaRPr lang="en-US" dirty="0"/>
          </a:p>
        </p:txBody>
      </p:sp>
      <p:sp>
        <p:nvSpPr>
          <p:cNvPr id="3" name="Segnaposto testo 2"/>
          <p:cNvSpPr>
            <a:spLocks noGrp="1"/>
          </p:cNvSpPr>
          <p:nvPr>
            <p:ph type="body" sz="quarter" idx="11"/>
          </p:nvPr>
        </p:nvSpPr>
        <p:spPr>
          <a:xfrm>
            <a:off x="5807968" y="476672"/>
            <a:ext cx="5460844" cy="4680520"/>
          </a:xfrm>
        </p:spPr>
        <p:txBody>
          <a:bodyPr lIns="91440" tIns="45720" rIns="91440" bIns="45720" anchor="t"/>
          <a:lstStyle/>
          <a:p>
            <a:endParaRPr lang="en-US" sz="1400" dirty="0">
              <a:ea typeface="+mn-lt"/>
              <a:cs typeface="+mn-lt"/>
            </a:endParaRPr>
          </a:p>
          <a:p>
            <a:r>
              <a:rPr lang="en-US" sz="1400" b="1" dirty="0">
                <a:ea typeface="+mn-lt"/>
                <a:cs typeface="+mn-lt"/>
              </a:rPr>
              <a:t>Do you want to learn more about jet streams? </a:t>
            </a:r>
            <a:r>
              <a:rPr lang="en-US" sz="1400" b="1" dirty="0">
                <a:solidFill>
                  <a:srgbClr val="0070C0"/>
                </a:solidFill>
                <a:ea typeface="+mn-lt"/>
                <a:cs typeface="+mn-lt"/>
                <a:hlinkClick r:id="rId3">
                  <a:extLst>
                    <a:ext uri="{A12FA001-AC4F-418D-AE19-62706E023703}">
                      <ahyp:hlinkClr xmlns:ahyp="http://schemas.microsoft.com/office/drawing/2018/hyperlinkcolor" xmlns="" val="tx"/>
                    </a:ext>
                  </a:extLst>
                </a:hlinkClick>
              </a:rPr>
              <a:t>Look at this video by NOAA</a:t>
            </a:r>
            <a:r>
              <a:rPr lang="en-US" sz="1400" b="1" dirty="0">
                <a:ea typeface="+mn-lt"/>
                <a:cs typeface="+mn-lt"/>
              </a:rPr>
              <a:t>.</a:t>
            </a:r>
            <a:endParaRPr lang="en-US" b="1" dirty="0">
              <a:ea typeface="+mn-lt"/>
              <a:cs typeface="+mn-lt"/>
            </a:endParaRPr>
          </a:p>
          <a:p>
            <a:r>
              <a:rPr lang="en-US" sz="1400" dirty="0">
                <a:ea typeface="+mn-lt"/>
                <a:cs typeface="+mn-lt"/>
              </a:rPr>
              <a:t>Ocean temperatures indicate the presence of El Niño and La Niña and therefore provide information on their development, which can be used to anticipate extreme climatic patterns in some part of the world.</a:t>
            </a:r>
          </a:p>
          <a:p>
            <a:endParaRPr lang="en-US" dirty="0">
              <a:ea typeface="+mn-lt"/>
              <a:cs typeface="+mn-lt"/>
            </a:endParaRPr>
          </a:p>
          <a:p>
            <a:r>
              <a:rPr lang="en-US" sz="1400" dirty="0">
                <a:ea typeface="+mn-lt"/>
                <a:cs typeface="+mn-lt"/>
              </a:rPr>
              <a:t>El Niño means Little Boy, or Christ Child in Spanish. South American fishermen first noticed occurrences of unusually warm water in the Pacific Ocean in the 1600s. The full name they used was El Niño de Navidad, because El Niño typically peaks around December.</a:t>
            </a:r>
            <a:endParaRPr lang="en-US" dirty="0"/>
          </a:p>
          <a:p>
            <a:endParaRPr lang="en-US" sz="1400" b="1" dirty="0">
              <a:ea typeface="+mn-lt"/>
              <a:cs typeface="+mn-lt"/>
            </a:endParaRPr>
          </a:p>
          <a:p>
            <a:r>
              <a:rPr lang="en-US" sz="1400" b="1" dirty="0">
                <a:ea typeface="+mn-lt"/>
                <a:cs typeface="+mn-lt"/>
              </a:rPr>
              <a:t>What is El Niño?</a:t>
            </a:r>
            <a:endParaRPr lang="en-US" dirty="0"/>
          </a:p>
          <a:p>
            <a:r>
              <a:rPr lang="en-US" sz="1400" dirty="0">
                <a:ea typeface="+mn-lt"/>
                <a:cs typeface="+mn-lt"/>
              </a:rPr>
              <a:t>Trade winds are the prevailing easterly winds that circle the Earth near the equator. In the Pacific ocean they normally take warm water from South America towards Asia. Such water is replaced by water that rises from the depths of the ocean, which is thus cold. The temperature disparity across the Pacific keeps the trade winds blowing, namely, the temperature difference and the trade winds reinforce each other. The accumulation of warm water in the west adds heat to the air creating unstable weather, which is why the western Pacific region is warm and rainy, while the eastern Pacific is cooler and drier. El Niño and La Niña are two opposing climate patterns that break these normal conditions.</a:t>
            </a:r>
          </a:p>
          <a:p>
            <a:endParaRPr lang="en-US" dirty="0"/>
          </a:p>
          <a:p>
            <a:r>
              <a:rPr lang="en-US" sz="1400" dirty="0">
                <a:ea typeface="+mn-lt"/>
                <a:cs typeface="+mn-lt"/>
              </a:rPr>
              <a:t>See </a:t>
            </a:r>
            <a:r>
              <a:rPr lang="en-US" sz="1400" dirty="0">
                <a:solidFill>
                  <a:srgbClr val="0070C0"/>
                </a:solidFill>
                <a:ea typeface="+mn-lt"/>
                <a:cs typeface="+mn-lt"/>
                <a:hlinkClick r:id="rId4">
                  <a:extLst>
                    <a:ext uri="{A12FA001-AC4F-418D-AE19-62706E023703}">
                      <ahyp:hlinkClr xmlns:ahyp="http://schemas.microsoft.com/office/drawing/2018/hyperlinkcolor" xmlns="" val="tx"/>
                    </a:ext>
                  </a:extLst>
                </a:hlinkClick>
              </a:rPr>
              <a:t>this video by NOAA</a:t>
            </a:r>
            <a:r>
              <a:rPr lang="en-US" sz="1400" dirty="0">
                <a:ea typeface="+mn-lt"/>
                <a:cs typeface="+mn-lt"/>
              </a:rPr>
              <a:t> to learn how El Niño and La Niña develop.</a:t>
            </a:r>
            <a:endParaRPr lang="en-US" dirty="0">
              <a:ea typeface="+mn-lt"/>
              <a:cs typeface="+mn-lt"/>
            </a:endParaRPr>
          </a:p>
          <a:p>
            <a:endParaRPr lang="en-US" dirty="0">
              <a:ea typeface="+mn-lt"/>
              <a:cs typeface="+mn-lt"/>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xmlns="" val="1193157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Other teleconnection patterns</a:t>
            </a:r>
            <a:endParaRPr lang="en-US" dirty="0"/>
          </a:p>
        </p:txBody>
      </p:sp>
      <p:sp>
        <p:nvSpPr>
          <p:cNvPr id="3" name="Segnaposto testo 2"/>
          <p:cNvSpPr>
            <a:spLocks noGrp="1"/>
          </p:cNvSpPr>
          <p:nvPr>
            <p:ph type="body" sz="quarter" idx="11"/>
          </p:nvPr>
        </p:nvSpPr>
        <p:spPr>
          <a:xfrm>
            <a:off x="529613" y="794792"/>
            <a:ext cx="10946027" cy="4680520"/>
          </a:xfrm>
        </p:spPr>
        <p:txBody>
          <a:bodyPr lIns="91440" tIns="45720" rIns="91440" bIns="45720" anchor="t"/>
          <a:lstStyle/>
          <a:p>
            <a:endParaRPr lang="en-US" sz="1400" dirty="0">
              <a:ea typeface="+mn-lt"/>
              <a:cs typeface="+mn-lt"/>
            </a:endParaRPr>
          </a:p>
          <a:p>
            <a:r>
              <a:rPr lang="en-US" sz="1400" b="1" dirty="0">
                <a:ea typeface="+mn-lt"/>
                <a:cs typeface="+mn-lt"/>
              </a:rPr>
              <a:t>The term "teleconnection pattern" indicates a recurring and persistent pattern of pressure and circulation anomalies</a:t>
            </a:r>
            <a:r>
              <a:rPr lang="en-US" sz="1400" dirty="0">
                <a:ea typeface="+mn-lt"/>
                <a:cs typeface="+mn-lt"/>
              </a:rPr>
              <a:t> covering large spatial areas. Teleconnection patterns are also referred to long time scale atmospheric variability. These regimes generally last from a few weeks to several months, but it may occur that they persist for several consecutive years, thus reflecting a significant part of the interannual and interdecadal variability of the atmospheric circulation. Such variability can give raise to prolonged climate anomalies like multi-year droughts. Many teleconnection patters are also planetary in nature, spanning entire ocean basins and continents. For instance, some patterns cover the entire North Pacific, while others extend from eastern North America to central Europe. Others cover almost all of Eurasia.</a:t>
            </a:r>
            <a:endParaRPr lang="en-US" dirty="0"/>
          </a:p>
          <a:p>
            <a:r>
              <a:rPr lang="en-US" sz="1400" dirty="0">
                <a:ea typeface="+mn-lt"/>
                <a:cs typeface="+mn-lt"/>
              </a:rPr>
              <a:t>All teleconnection patterns are a natural </a:t>
            </a:r>
            <a:r>
              <a:rPr lang="en-US" sz="1400" dirty="0" err="1">
                <a:ea typeface="+mn-lt"/>
                <a:cs typeface="+mn-lt"/>
              </a:rPr>
              <a:t>behaviour</a:t>
            </a:r>
            <a:r>
              <a:rPr lang="en-US" sz="1400" dirty="0">
                <a:ea typeface="+mn-lt"/>
                <a:cs typeface="+mn-lt"/>
              </a:rPr>
              <a:t> of the Earth atmospheric system and are generated by internal atmospheric dynamics. El Niño and La Niña are two of such patterns.</a:t>
            </a:r>
            <a:endParaRPr lang="en-US" dirty="0"/>
          </a:p>
          <a:p>
            <a:r>
              <a:rPr lang="en-US" sz="1400" dirty="0">
                <a:ea typeface="+mn-lt"/>
                <a:cs typeface="+mn-lt"/>
              </a:rPr>
              <a:t>Patterns can often be related to anomalous weather conditions. For example, the winter of 1995/96 was very cold and snowy over much of eastern North America, while northern Europe and Scandinavia were cold and southern Europe and North Africa experienced very wet and stormy conditions. These conditions were all partly related to the same teleconnection pattern: a strongly negative phase of the North Atlantic Oscillation (NAO).</a:t>
            </a:r>
            <a:endParaRPr lang="en-US" dirty="0"/>
          </a:p>
          <a:p>
            <a:r>
              <a:rPr lang="en-US" sz="1400" dirty="0">
                <a:ea typeface="+mn-lt"/>
                <a:cs typeface="+mn-lt"/>
              </a:rPr>
              <a:t>The NAO index describes changes in the strength of two recurring pressure patterns in the atmosphere over the North Atlantic: a low near Iceland, and a high near the Azores Islands. Positive NAO values indicate that pressure difference are relevant. They are associated to warm conditions across the US East and Northern Europe, and cold conditions across southern Europe. Negative NAO indicate that pressure difference is relatively weak, and are associated to cold conditions in the U.S. East and Northern Europe, and warm conditions in Southern Europe.</a:t>
            </a:r>
            <a:endParaRPr lang="en-US" dirty="0"/>
          </a:p>
          <a:p>
            <a:endParaRPr lang="en-US" sz="1400" dirty="0">
              <a:ea typeface="+mn-lt"/>
              <a:cs typeface="+mn-lt"/>
            </a:endParaRPr>
          </a:p>
          <a:p>
            <a:r>
              <a:rPr lang="en-US" sz="1400" dirty="0">
                <a:ea typeface="+mn-lt"/>
                <a:cs typeface="+mn-lt"/>
              </a:rPr>
              <a:t>In view of their relationship with weather patters at the global level, teleconnections patters are the subject of intensive ongoing research. The target is to explore their predictability and their sensitivity to climate change.</a:t>
            </a:r>
            <a:endParaRPr lang="en-US" dirty="0">
              <a:cs typeface="Calibri"/>
            </a:endParaRPr>
          </a:p>
          <a:p>
            <a:r>
              <a:rPr lang="en-US" sz="1400" b="1" dirty="0">
                <a:ea typeface="+mn-lt"/>
                <a:cs typeface="+mn-lt"/>
              </a:rPr>
              <a:t>Predictability is still an open research challenge. Due to the chaotic nature of atmospheric processes, our capability to predict teleconnection patterns is still limited.</a:t>
            </a:r>
            <a:endParaRPr lang="en-US" b="1" dirty="0">
              <a:cs typeface="Calibri"/>
            </a:endParaRPr>
          </a:p>
          <a:p>
            <a:r>
              <a:rPr lang="en-US" sz="1400" dirty="0">
                <a:ea typeface="+mn-lt"/>
                <a:cs typeface="+mn-lt"/>
              </a:rPr>
              <a:t>As for climate change, researchers are exploring whether there is a relationship between El Niño and global warming. It is not an easy question to answer as climate models do not give a coherent scenario for the future frequency of El Niño events. </a:t>
            </a:r>
            <a:r>
              <a:rPr lang="en-US" sz="1400" b="1" dirty="0">
                <a:ea typeface="+mn-lt"/>
                <a:cs typeface="+mn-lt"/>
              </a:rPr>
              <a:t>Some models suggest the ENSO cycle will become more intense, others predict that it will weaken, and some find there will be little change. </a:t>
            </a: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xmlns="" val="3679238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Drought prediction</a:t>
            </a:r>
            <a:endParaRPr lang="en-US" dirty="0"/>
          </a:p>
        </p:txBody>
      </p:sp>
      <p:sp>
        <p:nvSpPr>
          <p:cNvPr id="3" name="Segnaposto testo 2"/>
          <p:cNvSpPr>
            <a:spLocks noGrp="1"/>
          </p:cNvSpPr>
          <p:nvPr>
            <p:ph type="body" sz="quarter" idx="11"/>
          </p:nvPr>
        </p:nvSpPr>
        <p:spPr>
          <a:xfrm>
            <a:off x="529613" y="794792"/>
            <a:ext cx="5731771" cy="4680520"/>
          </a:xfrm>
        </p:spPr>
        <p:txBody>
          <a:bodyPr lIns="91440" tIns="45720" rIns="91440" bIns="45720" anchor="t"/>
          <a:lstStyle/>
          <a:p>
            <a:endParaRPr lang="en-US" sz="1400" dirty="0">
              <a:ea typeface="+mn-lt"/>
              <a:cs typeface="+mn-lt"/>
            </a:endParaRPr>
          </a:p>
          <a:p>
            <a:r>
              <a:rPr lang="en-US" sz="1400" dirty="0">
                <a:ea typeface="+mn-lt"/>
                <a:cs typeface="+mn-lt"/>
              </a:rPr>
              <a:t>Drought prediction allows to anticipate the occurrence of episodes of lower than usual water availability. </a:t>
            </a:r>
            <a:r>
              <a:rPr lang="en-US" sz="1400" b="1" dirty="0">
                <a:ea typeface="+mn-lt"/>
                <a:cs typeface="+mn-lt"/>
              </a:rPr>
              <a:t>It is an essential tool to drought adaptation and real time management of water resources during the event.</a:t>
            </a:r>
            <a:endParaRPr lang="en-US" b="1" dirty="0">
              <a:ea typeface="+mn-lt"/>
              <a:cs typeface="+mn-lt"/>
            </a:endParaRPr>
          </a:p>
          <a:p>
            <a:r>
              <a:rPr lang="en-US" sz="1400" dirty="0">
                <a:ea typeface="+mn-lt"/>
                <a:cs typeface="+mn-lt"/>
              </a:rPr>
              <a:t>Deterministic and statistical models are applied to produce real time forecasting, that is, a seasonal forecast of climatic conditions.</a:t>
            </a:r>
          </a:p>
          <a:p>
            <a:r>
              <a:rPr lang="en-US" sz="1400" dirty="0">
                <a:ea typeface="+mn-lt"/>
                <a:cs typeface="+mn-lt"/>
              </a:rPr>
              <a:t>Seasonal prediction usually starts from probabilities of weather statistics that are corrected through data assimilation of slowly varying forcings such as large scale and slowly varying atmospheric and ceaninc, for example those associated with El </a:t>
            </a:r>
            <a:r>
              <a:rPr lang="en-US" sz="1400" dirty="0" err="1">
                <a:ea typeface="+mn-lt"/>
                <a:cs typeface="+mn-lt"/>
              </a:rPr>
              <a:t>Niňo</a:t>
            </a:r>
            <a:r>
              <a:rPr lang="en-US" sz="1400" dirty="0">
                <a:ea typeface="+mn-lt"/>
                <a:cs typeface="+mn-lt"/>
              </a:rPr>
              <a:t>–Southern Oscillation. </a:t>
            </a:r>
            <a:endParaRPr lang="en-US" dirty="0">
              <a:ea typeface="+mn-lt"/>
              <a:cs typeface="+mn-lt"/>
            </a:endParaRPr>
          </a:p>
          <a:p>
            <a:r>
              <a:rPr lang="en-US" sz="1400" b="1" dirty="0">
                <a:ea typeface="+mn-lt"/>
                <a:cs typeface="+mn-lt"/>
              </a:rPr>
              <a:t>Seasonal predictions are issued by several forecasting </a:t>
            </a:r>
            <a:r>
              <a:rPr lang="en-US" sz="1400" b="1" dirty="0" err="1">
                <a:ea typeface="+mn-lt"/>
                <a:cs typeface="+mn-lt"/>
              </a:rPr>
              <a:t>centres</a:t>
            </a:r>
            <a:r>
              <a:rPr lang="en-US" sz="1400" dirty="0">
                <a:ea typeface="+mn-lt"/>
                <a:cs typeface="+mn-lt"/>
              </a:rPr>
              <a:t>. Input data include the description of the initial state of the upper ocean and the climate system in general, as well as observations for verification and calibration.</a:t>
            </a:r>
            <a:endParaRPr lang="en-US" dirty="0">
              <a:ea typeface="+mn-lt"/>
              <a:cs typeface="+mn-lt"/>
            </a:endParaRPr>
          </a:p>
          <a:p>
            <a:r>
              <a:rPr lang="en-US" sz="1400" dirty="0">
                <a:ea typeface="+mn-lt"/>
                <a:cs typeface="+mn-lt"/>
              </a:rPr>
              <a:t>Seasonal forecasts are obtained by models that are similar to those that are used to make the daily weather forecasts. Three additional features of these models are:</a:t>
            </a:r>
            <a:endParaRPr lang="en-US" dirty="0">
              <a:ea typeface="+mn-lt"/>
              <a:cs typeface="+mn-lt"/>
            </a:endParaRPr>
          </a:p>
          <a:p>
            <a:pPr marL="285750" indent="-285750">
              <a:buFont typeface="Arial"/>
              <a:buChar char="•"/>
            </a:pPr>
            <a:r>
              <a:rPr lang="en-US" sz="1400" dirty="0">
                <a:ea typeface="+mn-lt"/>
                <a:cs typeface="+mn-lt"/>
              </a:rPr>
              <a:t>the models are typically run forward in time to a range of 6 months ahead, rather than just a few days.</a:t>
            </a:r>
            <a:endParaRPr lang="en-US" dirty="0">
              <a:ea typeface="+mn-lt"/>
              <a:cs typeface="+mn-lt"/>
            </a:endParaRPr>
          </a:p>
          <a:p>
            <a:pPr marL="285750" indent="-285750">
              <a:buFont typeface="Arial"/>
              <a:buChar char="•"/>
            </a:pPr>
            <a:r>
              <a:rPr lang="en-US" sz="1400" dirty="0">
                <a:ea typeface="+mn-lt"/>
                <a:cs typeface="+mn-lt"/>
              </a:rPr>
              <a:t>the models have active oceanic as well as atmospheric components, to represent important ocean-atmosphere interactions.</a:t>
            </a:r>
            <a:endParaRPr lang="en-US" dirty="0">
              <a:ea typeface="+mn-lt"/>
              <a:cs typeface="+mn-lt"/>
            </a:endParaRPr>
          </a:p>
          <a:p>
            <a:r>
              <a:rPr lang="en-US" sz="1400" b="1" dirty="0">
                <a:ea typeface="+mn-lt"/>
                <a:cs typeface="+mn-lt"/>
              </a:rPr>
              <a:t>For the chaotic nature of the atmospheric circulation, it is still not possible to predict the daily weather variations at a specific location months in advance.</a:t>
            </a:r>
            <a:endParaRPr lang="en-US" b="1" dirty="0">
              <a:ea typeface="+mn-lt"/>
              <a:cs typeface="+mn-lt"/>
            </a:endParaRPr>
          </a:p>
          <a:p>
            <a:r>
              <a:rPr lang="en-US" sz="1400" dirty="0">
                <a:solidFill>
                  <a:srgbClr val="0070C0"/>
                </a:solidFill>
                <a:ea typeface="+mn-lt"/>
                <a:cs typeface="+mn-lt"/>
                <a:hlinkClick r:id="rId2">
                  <a:extLst>
                    <a:ext uri="{A12FA001-AC4F-418D-AE19-62706E023703}">
                      <ahyp:hlinkClr xmlns:ahyp="http://schemas.microsoft.com/office/drawing/2018/hyperlinkcolor" xmlns="" val="tx"/>
                    </a:ext>
                  </a:extLst>
                </a:hlinkClick>
              </a:rPr>
              <a:t>Seasonal forecasts are provided by Copernicus</a:t>
            </a:r>
            <a:r>
              <a:rPr lang="en-US" sz="1400" dirty="0">
                <a:solidFill>
                  <a:srgbClr val="0070C0"/>
                </a:solidFill>
                <a:ea typeface="+mn-lt"/>
                <a:cs typeface="+mn-lt"/>
              </a:rPr>
              <a:t>.</a:t>
            </a:r>
            <a:endParaRPr lang="en-US" dirty="0">
              <a:solidFill>
                <a:srgbClr val="0070C0"/>
              </a:solidFill>
              <a:ea typeface="+mn-lt"/>
              <a:cs typeface="+mn-lt"/>
            </a:endParaRPr>
          </a:p>
          <a:p>
            <a:endParaRPr lang="en-US" sz="1400" dirty="0">
              <a:ea typeface="+mn-lt"/>
              <a:cs typeface="+mn-lt"/>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descr="Example of seasonal forecast">
            <a:extLst>
              <a:ext uri="{FF2B5EF4-FFF2-40B4-BE49-F238E27FC236}">
                <a16:creationId xmlns:a16="http://schemas.microsoft.com/office/drawing/2014/main" xmlns="" id="{8CB12B9F-E351-EF45-79BD-246CE9F4C85D}"/>
              </a:ext>
            </a:extLst>
          </p:cNvPr>
          <p:cNvPicPr>
            <a:picLocks noChangeAspect="1"/>
          </p:cNvPicPr>
          <p:nvPr/>
        </p:nvPicPr>
        <p:blipFill>
          <a:blip r:embed="rId3"/>
          <a:stretch>
            <a:fillRect/>
          </a:stretch>
        </p:blipFill>
        <p:spPr>
          <a:xfrm>
            <a:off x="6487886" y="1166641"/>
            <a:ext cx="5170714" cy="4045746"/>
          </a:xfrm>
          <a:prstGeom prst="rect">
            <a:avLst/>
          </a:prstGeom>
        </p:spPr>
      </p:pic>
      <p:sp>
        <p:nvSpPr>
          <p:cNvPr id="5" name="TextBox 4">
            <a:extLst>
              <a:ext uri="{FF2B5EF4-FFF2-40B4-BE49-F238E27FC236}">
                <a16:creationId xmlns:a16="http://schemas.microsoft.com/office/drawing/2014/main" xmlns="" id="{AF3345A2-615E-5FF2-2A8A-77253E2F4C62}"/>
              </a:ext>
            </a:extLst>
          </p:cNvPr>
          <p:cNvSpPr txBox="1"/>
          <p:nvPr/>
        </p:nvSpPr>
        <p:spPr>
          <a:xfrm>
            <a:off x="6487886" y="5410200"/>
            <a:ext cx="517071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Example of seasonal forecast issued by </a:t>
            </a:r>
            <a:r>
              <a:rPr lang="en-US" sz="1400" dirty="0">
                <a:solidFill>
                  <a:srgbClr val="0070C0"/>
                </a:solidFill>
                <a:hlinkClick r:id="rId4">
                  <a:extLst>
                    <a:ext uri="{A12FA001-AC4F-418D-AE19-62706E023703}">
                      <ahyp:hlinkClr xmlns:ahyp="http://schemas.microsoft.com/office/drawing/2018/hyperlinkcolor" xmlns="" val="tx"/>
                    </a:ext>
                  </a:extLst>
                </a:hlinkClick>
              </a:rPr>
              <a:t>Copernicus</a:t>
            </a:r>
            <a:r>
              <a:rPr lang="en-US" sz="1400" dirty="0">
                <a:solidFill>
                  <a:srgbClr val="0070C0"/>
                </a:solidFill>
              </a:rPr>
              <a:t> </a:t>
            </a:r>
            <a:r>
              <a:rPr lang="en-US" sz="1400" dirty="0"/>
              <a:t>for the winter season 2023-2024.</a:t>
            </a:r>
          </a:p>
        </p:txBody>
      </p:sp>
    </p:spTree>
    <p:extLst>
      <p:ext uri="{BB962C8B-B14F-4D97-AF65-F5344CB8AC3E}">
        <p14:creationId xmlns:p14="http://schemas.microsoft.com/office/powerpoint/2010/main" xmlns="" val="302879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Drought prediction</a:t>
            </a:r>
            <a:endParaRPr lang="en-US" dirty="0"/>
          </a:p>
        </p:txBody>
      </p:sp>
      <p:sp>
        <p:nvSpPr>
          <p:cNvPr id="3" name="Segnaposto testo 2"/>
          <p:cNvSpPr>
            <a:spLocks noGrp="1"/>
          </p:cNvSpPr>
          <p:nvPr>
            <p:ph type="body" sz="quarter" idx="11"/>
          </p:nvPr>
        </p:nvSpPr>
        <p:spPr>
          <a:xfrm>
            <a:off x="529613" y="980728"/>
            <a:ext cx="6265171" cy="4691405"/>
          </a:xfrm>
        </p:spPr>
        <p:txBody>
          <a:bodyPr lIns="91440" tIns="45720" rIns="91440" bIns="45720" anchor="t"/>
          <a:lstStyle/>
          <a:p>
            <a:endParaRPr lang="en-US" sz="1400" dirty="0">
              <a:ea typeface="+mn-lt"/>
              <a:cs typeface="+mn-lt"/>
            </a:endParaRPr>
          </a:p>
          <a:p>
            <a:r>
              <a:rPr lang="en-US" sz="1400" b="1" dirty="0">
                <a:ea typeface="+mn-lt"/>
                <a:cs typeface="+mn-lt"/>
              </a:rPr>
              <a:t>Probabilistic drought predictions</a:t>
            </a:r>
            <a:r>
              <a:rPr lang="en-US" sz="1400" dirty="0">
                <a:ea typeface="+mn-lt"/>
                <a:cs typeface="+mn-lt"/>
              </a:rPr>
              <a:t> can be obtained by </a:t>
            </a:r>
            <a:r>
              <a:rPr lang="en-US" sz="1400" dirty="0" err="1">
                <a:ea typeface="+mn-lt"/>
                <a:cs typeface="+mn-lt"/>
              </a:rPr>
              <a:t>analysing</a:t>
            </a:r>
            <a:r>
              <a:rPr lang="en-US" sz="1400" dirty="0">
                <a:ea typeface="+mn-lt"/>
                <a:cs typeface="+mn-lt"/>
              </a:rPr>
              <a:t> long term records of climatic variables or predictions by climate models. A relevant question is the capability of Global Climate Models (GCM) to reproduce long term droughts, which are slowly varying processes </a:t>
            </a:r>
            <a:r>
              <a:rPr lang="en-US" sz="1400" dirty="0" err="1">
                <a:ea typeface="+mn-lt"/>
                <a:cs typeface="+mn-lt"/>
              </a:rPr>
              <a:t>characterised</a:t>
            </a:r>
            <a:r>
              <a:rPr lang="en-US" sz="1400" dirty="0">
                <a:ea typeface="+mn-lt"/>
                <a:cs typeface="+mn-lt"/>
              </a:rPr>
              <a:t> by large persistence in time. </a:t>
            </a:r>
          </a:p>
          <a:p>
            <a:endParaRPr lang="en-US" dirty="0">
              <a:solidFill>
                <a:srgbClr val="000000"/>
              </a:solidFill>
              <a:ea typeface="+mn-lt"/>
              <a:cs typeface="+mn-lt"/>
            </a:endParaRPr>
          </a:p>
          <a:p>
            <a:r>
              <a:rPr lang="en-US" sz="1400" dirty="0">
                <a:solidFill>
                  <a:srgbClr val="0070C0"/>
                </a:solidFill>
                <a:ea typeface="+mn-lt"/>
                <a:cs typeface="+mn-lt"/>
                <a:hlinkClick r:id="rId2">
                  <a:extLst>
                    <a:ext uri="{A12FA001-AC4F-418D-AE19-62706E023703}">
                      <ahyp:hlinkClr xmlns:ahyp="http://schemas.microsoft.com/office/drawing/2018/hyperlinkcolor" xmlns="" val="tx"/>
                    </a:ext>
                  </a:extLst>
                </a:hlinkClick>
              </a:rPr>
              <a:t>Guo &amp; Montanari (2023)</a:t>
            </a:r>
            <a:r>
              <a:rPr lang="en-US" sz="1400" dirty="0">
                <a:ea typeface="+mn-lt"/>
                <a:cs typeface="+mn-lt"/>
              </a:rPr>
              <a:t> compared the statistical </a:t>
            </a:r>
            <a:r>
              <a:rPr lang="en-US" sz="1400" dirty="0" err="1">
                <a:ea typeface="+mn-lt"/>
                <a:cs typeface="+mn-lt"/>
              </a:rPr>
              <a:t>behaviours</a:t>
            </a:r>
            <a:r>
              <a:rPr lang="en-US" sz="1400" dirty="0">
                <a:ea typeface="+mn-lt"/>
                <a:cs typeface="+mn-lt"/>
              </a:rPr>
              <a:t> of simulations from several GCM models and the daily precipitation record in Bologna, whose observation period covers the time span 1813-2021. As such, it is one of the longest daily rainfall time series today available. They found that GCMs have a good capability of reproducing the seasonal precipitation pattern.</a:t>
            </a:r>
            <a:endParaRPr lang="en-US" dirty="0">
              <a:ea typeface="+mn-lt"/>
              <a:cs typeface="+mn-lt"/>
            </a:endParaRPr>
          </a:p>
          <a:p>
            <a:endParaRPr lang="en-US" sz="1400" dirty="0">
              <a:ea typeface="+mn-lt"/>
              <a:cs typeface="+mn-lt"/>
            </a:endParaRPr>
          </a:p>
          <a:p>
            <a:r>
              <a:rPr lang="en-US" sz="1400" dirty="0">
                <a:ea typeface="+mn-lt"/>
                <a:cs typeface="+mn-lt"/>
              </a:rPr>
              <a:t>However, they found that the observed empirical density distribution of annual rainfall were reproduced with significant uncertainty. In fact, after bias correction still many models exhibited underestimation of high rainfall, while the multi-model ensemble mean underestimated variability. The figure below shows the comparison of sample probability density of annual rainfall for observations and GCM historical simulations.</a:t>
            </a:r>
            <a:endParaRPr lang="en-US" dirty="0"/>
          </a:p>
          <a:p>
            <a:endParaRPr lang="en-US" sz="1400" dirty="0">
              <a:ea typeface="+mn-lt"/>
              <a:cs typeface="+mn-lt"/>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5" name="TextBox 4">
            <a:extLst>
              <a:ext uri="{FF2B5EF4-FFF2-40B4-BE49-F238E27FC236}">
                <a16:creationId xmlns:a16="http://schemas.microsoft.com/office/drawing/2014/main" xmlns="" id="{AF3345A2-615E-5FF2-2A8A-77253E2F4C62}"/>
              </a:ext>
            </a:extLst>
          </p:cNvPr>
          <p:cNvSpPr txBox="1"/>
          <p:nvPr/>
        </p:nvSpPr>
        <p:spPr>
          <a:xfrm>
            <a:off x="7282543" y="5812972"/>
            <a:ext cx="37120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From Guo and Montanari (2023). See the paper for more detailed statistics</a:t>
            </a:r>
          </a:p>
        </p:txBody>
      </p:sp>
      <p:pic>
        <p:nvPicPr>
          <p:cNvPr id="6" name="Picture 5" descr="Comparison between observed and simulated annual rainfall in Bologna. From Guo &amp; Montanari (2023)">
            <a:extLst>
              <a:ext uri="{FF2B5EF4-FFF2-40B4-BE49-F238E27FC236}">
                <a16:creationId xmlns:a16="http://schemas.microsoft.com/office/drawing/2014/main" xmlns="" id="{AB4E9B34-3148-172D-7AE1-D6C3B05F5445}"/>
              </a:ext>
            </a:extLst>
          </p:cNvPr>
          <p:cNvPicPr>
            <a:picLocks noChangeAspect="1"/>
          </p:cNvPicPr>
          <p:nvPr/>
        </p:nvPicPr>
        <p:blipFill>
          <a:blip r:embed="rId3"/>
          <a:stretch>
            <a:fillRect/>
          </a:stretch>
        </p:blipFill>
        <p:spPr>
          <a:xfrm>
            <a:off x="7282543" y="592302"/>
            <a:ext cx="3428999" cy="5216195"/>
          </a:xfrm>
          <a:prstGeom prst="rect">
            <a:avLst/>
          </a:prstGeom>
        </p:spPr>
      </p:pic>
    </p:spTree>
    <p:extLst>
      <p:ext uri="{BB962C8B-B14F-4D97-AF65-F5344CB8AC3E}">
        <p14:creationId xmlns:p14="http://schemas.microsoft.com/office/powerpoint/2010/main" xmlns="" val="175014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Drought prediction</a:t>
            </a:r>
            <a:endParaRPr lang="en-US" dirty="0"/>
          </a:p>
        </p:txBody>
      </p:sp>
      <p:sp>
        <p:nvSpPr>
          <p:cNvPr id="3" name="Segnaposto testo 2"/>
          <p:cNvSpPr>
            <a:spLocks noGrp="1"/>
          </p:cNvSpPr>
          <p:nvPr>
            <p:ph type="body" sz="quarter" idx="11"/>
          </p:nvPr>
        </p:nvSpPr>
        <p:spPr>
          <a:xfrm>
            <a:off x="529613" y="773021"/>
            <a:ext cx="6718515" cy="3091205"/>
          </a:xfrm>
        </p:spPr>
        <p:txBody>
          <a:bodyPr lIns="91440" tIns="45720" rIns="91440" bIns="45720" anchor="t"/>
          <a:lstStyle/>
          <a:p>
            <a:endParaRPr lang="en-US" sz="1400" dirty="0">
              <a:ea typeface="+mn-lt"/>
              <a:cs typeface="+mn-lt"/>
            </a:endParaRPr>
          </a:p>
          <a:p>
            <a:r>
              <a:rPr lang="en-US" sz="1400" dirty="0">
                <a:ea typeface="+mn-lt"/>
                <a:cs typeface="+mn-lt"/>
              </a:rPr>
              <a:t>Overall, </a:t>
            </a:r>
            <a:r>
              <a:rPr lang="en-US" sz="1400" dirty="0">
                <a:ea typeface="+mn-lt"/>
                <a:cs typeface="+mn-lt"/>
                <a:hlinkClick r:id="rId2"/>
              </a:rPr>
              <a:t>Guo &amp; Montanari (2023)</a:t>
            </a:r>
            <a:r>
              <a:rPr lang="en-US" sz="1400" dirty="0">
                <a:ea typeface="+mn-lt"/>
                <a:cs typeface="+mn-lt"/>
              </a:rPr>
              <a:t> found that the statistical </a:t>
            </a:r>
            <a:r>
              <a:rPr lang="en-US" sz="1400" dirty="0" err="1">
                <a:ea typeface="+mn-lt"/>
                <a:cs typeface="+mn-lt"/>
              </a:rPr>
              <a:t>behaviours</a:t>
            </a:r>
            <a:r>
              <a:rPr lang="en-US" sz="1400" dirty="0">
                <a:ea typeface="+mn-lt"/>
                <a:cs typeface="+mn-lt"/>
              </a:rPr>
              <a:t> of long term droughts were reproduced with relevant uncertainty. They concluded that:</a:t>
            </a:r>
          </a:p>
          <a:p>
            <a:endParaRPr lang="en-US" dirty="0"/>
          </a:p>
          <a:p>
            <a:r>
              <a:rPr lang="en-US" sz="1400" dirty="0">
                <a:ea typeface="+mn-lt"/>
                <a:cs typeface="+mn-lt"/>
              </a:rPr>
              <a:t>"Our results suggest that validation at the local scale of GCM simulations is an essential step to inform downscaling procedures and correction techniques to make sure that model predictions are consistent with the local features of climate. However, extreme events like multiyear droughts are infrequent, and therefore validating their predicted statistics is particularly challenging.</a:t>
            </a:r>
            <a:endParaRPr lang="en-US" dirty="0"/>
          </a:p>
          <a:p>
            <a:endParaRPr lang="en-US" sz="1400" dirty="0">
              <a:ea typeface="+mn-lt"/>
              <a:cs typeface="+mn-lt"/>
            </a:endParaRPr>
          </a:p>
          <a:p>
            <a:r>
              <a:rPr lang="en-US" sz="1400" dirty="0">
                <a:ea typeface="+mn-lt"/>
                <a:cs typeface="+mn-lt"/>
              </a:rPr>
              <a:t>Therefore, the identification of future drought risk, which one would expect to be increased under climate change, remains a challenge, especially if we consider that the reliability of bias correction depends on the availability of observed historical data. For some situations, classical engineering methods for critical event estimation under the assumption of stationarity, with appropriate integration of the information provided by climate models to account for climate change, may still be the most precautionary approach. Therefore, rigorous use and comprehensive interpretation of the available information are needed to avoid mismanagement by also taking into account that the impact of multiyear meteorological droughts is likely to be exacerbated by further pressure on water resources due to increasing population and water demand."</a:t>
            </a:r>
            <a:endParaRPr lang="en-US" dirty="0"/>
          </a:p>
          <a:p>
            <a:endParaRPr lang="en-US" sz="1400" dirty="0">
              <a:ea typeface="+mn-lt"/>
              <a:cs typeface="+mn-lt"/>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720070" y="1281678"/>
            <a:ext cx="4388543" cy="2921124"/>
          </a:xfrm>
          <a:prstGeom prst="rect">
            <a:avLst/>
          </a:prstGeom>
        </p:spPr>
      </p:pic>
      <p:sp>
        <p:nvSpPr>
          <p:cNvPr id="5" name="Rectangle 4"/>
          <p:cNvSpPr/>
          <p:nvPr/>
        </p:nvSpPr>
        <p:spPr>
          <a:xfrm>
            <a:off x="7637026" y="4293096"/>
            <a:ext cx="4471587" cy="1015663"/>
          </a:xfrm>
          <a:prstGeom prst="rect">
            <a:avLst/>
          </a:prstGeom>
        </p:spPr>
        <p:txBody>
          <a:bodyPr wrap="square">
            <a:spAutoFit/>
          </a:bodyPr>
          <a:lstStyle/>
          <a:p>
            <a:r>
              <a:rPr lang="en-US" sz="1200" dirty="0"/>
              <a:t>Long lines of cars parked by the roadside, for almost 1km, hoping to visit the submerged village of </a:t>
            </a:r>
            <a:r>
              <a:rPr lang="en-US" sz="1200" dirty="0" err="1"/>
              <a:t>Aceredo</a:t>
            </a:r>
            <a:r>
              <a:rPr lang="en-US" sz="1200" dirty="0"/>
              <a:t> during early 2022's drought in northern Portugal and Spain.</a:t>
            </a:r>
          </a:p>
          <a:p>
            <a:r>
              <a:rPr lang="it-IT" sz="1200" dirty="0"/>
              <a:t>By o_andras, CC BY-SA 4.0 https://creativecommons.org/licenses/by-sa/4.0, via Wikimedia Commons</a:t>
            </a:r>
          </a:p>
        </p:txBody>
      </p:sp>
    </p:spTree>
    <p:extLst>
      <p:ext uri="{BB962C8B-B14F-4D97-AF65-F5344CB8AC3E}">
        <p14:creationId xmlns:p14="http://schemas.microsoft.com/office/powerpoint/2010/main" xmlns="" val="2184618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What is a drought</a:t>
            </a:r>
            <a:endParaRPr lang="it-IT" dirty="0"/>
          </a:p>
        </p:txBody>
      </p:sp>
      <p:sp>
        <p:nvSpPr>
          <p:cNvPr id="3" name="Segnaposto testo 2"/>
          <p:cNvSpPr>
            <a:spLocks noGrp="1"/>
          </p:cNvSpPr>
          <p:nvPr>
            <p:ph type="body" sz="quarter" idx="11"/>
          </p:nvPr>
        </p:nvSpPr>
        <p:spPr>
          <a:xfrm>
            <a:off x="552467" y="908720"/>
            <a:ext cx="2999904" cy="3312368"/>
          </a:xfrm>
        </p:spPr>
        <p:txBody>
          <a:bodyPr lIns="91440" tIns="45720" rIns="91440" bIns="45720" anchor="t"/>
          <a:lstStyle/>
          <a:p>
            <a:r>
              <a:rPr lang="en-US" sz="1400" dirty="0">
                <a:ea typeface="+mn-lt"/>
                <a:cs typeface="+mn-lt"/>
              </a:rPr>
              <a:t>From the </a:t>
            </a:r>
            <a:r>
              <a:rPr lang="en-US" sz="1400" dirty="0">
                <a:ea typeface="+mn-lt"/>
                <a:cs typeface="+mn-lt"/>
                <a:hlinkClick r:id="rId3"/>
              </a:rPr>
              <a:t>Wikipedia page "Drought"</a:t>
            </a:r>
            <a:r>
              <a:rPr lang="en-US" sz="1400" dirty="0">
                <a:ea typeface="+mn-lt"/>
                <a:cs typeface="+mn-lt"/>
              </a:rPr>
              <a:t>: "A </a:t>
            </a:r>
            <a:r>
              <a:rPr lang="en-US" sz="1400" b="1" dirty="0">
                <a:ea typeface="+mn-lt"/>
                <a:cs typeface="+mn-lt"/>
              </a:rPr>
              <a:t>drought</a:t>
            </a:r>
            <a:r>
              <a:rPr lang="en-US" sz="1400" dirty="0">
                <a:ea typeface="+mn-lt"/>
                <a:cs typeface="+mn-lt"/>
              </a:rPr>
              <a:t> is an event of prolonged shortages in the water supply, whether atmospheric (below-average </a:t>
            </a:r>
            <a:r>
              <a:rPr lang="en-US" sz="1400" dirty="0">
                <a:ea typeface="+mn-lt"/>
                <a:cs typeface="+mn-lt"/>
                <a:hlinkClick r:id="rId4"/>
              </a:rPr>
              <a:t>precipitation</a:t>
            </a:r>
            <a:r>
              <a:rPr lang="en-US" sz="1400" dirty="0">
                <a:ea typeface="+mn-lt"/>
                <a:cs typeface="+mn-lt"/>
              </a:rPr>
              <a:t>), </a:t>
            </a:r>
            <a:r>
              <a:rPr lang="en-US" sz="1400" dirty="0">
                <a:ea typeface="+mn-lt"/>
                <a:cs typeface="+mn-lt"/>
                <a:hlinkClick r:id="rId5"/>
              </a:rPr>
              <a:t>surface water</a:t>
            </a:r>
            <a:r>
              <a:rPr lang="en-US" sz="1400" dirty="0">
                <a:ea typeface="+mn-lt"/>
                <a:cs typeface="+mn-lt"/>
              </a:rPr>
              <a:t> or </a:t>
            </a:r>
            <a:r>
              <a:rPr lang="en-US" sz="1400" dirty="0">
                <a:ea typeface="+mn-lt"/>
                <a:cs typeface="+mn-lt"/>
                <a:hlinkClick r:id="rId6"/>
              </a:rPr>
              <a:t>ground water</a:t>
            </a:r>
            <a:r>
              <a:rPr lang="en-US" sz="1400" dirty="0">
                <a:ea typeface="+mn-lt"/>
                <a:cs typeface="+mn-lt"/>
              </a:rPr>
              <a:t>. A drought can last for months or years, or may be declared after as few as 15 days. It can have a substantial impact on the </a:t>
            </a:r>
            <a:r>
              <a:rPr lang="en-US" sz="1400" dirty="0">
                <a:ea typeface="+mn-lt"/>
                <a:cs typeface="+mn-lt"/>
                <a:hlinkClick r:id="rId7"/>
              </a:rPr>
              <a:t>ecosystem</a:t>
            </a:r>
            <a:r>
              <a:rPr lang="en-US" sz="1400" dirty="0">
                <a:ea typeface="+mn-lt"/>
                <a:cs typeface="+mn-lt"/>
              </a:rPr>
              <a:t> and </a:t>
            </a:r>
            <a:r>
              <a:rPr lang="en-US" sz="1400" dirty="0">
                <a:ea typeface="+mn-lt"/>
                <a:cs typeface="+mn-lt"/>
                <a:hlinkClick r:id="rId8"/>
              </a:rPr>
              <a:t>agriculture</a:t>
            </a:r>
            <a:r>
              <a:rPr lang="en-US" sz="1400" dirty="0">
                <a:ea typeface="+mn-lt"/>
                <a:cs typeface="+mn-lt"/>
              </a:rPr>
              <a:t> of the affected region and cause harm to the local </a:t>
            </a:r>
            <a:r>
              <a:rPr lang="en-US" sz="1400" dirty="0">
                <a:ea typeface="+mn-lt"/>
                <a:cs typeface="+mn-lt"/>
                <a:hlinkClick r:id="rId9"/>
              </a:rPr>
              <a:t>economy</a:t>
            </a:r>
            <a:r>
              <a:rPr lang="en-US" sz="1400" dirty="0">
                <a:ea typeface="+mn-lt"/>
                <a:cs typeface="+mn-lt"/>
              </a:rPr>
              <a:t>. […] Periods of heat can significantly worsen drought conditions by hastening evaporation of </a:t>
            </a:r>
            <a:r>
              <a:rPr lang="en-US" sz="1400" dirty="0">
                <a:ea typeface="+mn-lt"/>
                <a:cs typeface="+mn-lt"/>
                <a:hlinkClick r:id="rId10"/>
              </a:rPr>
              <a:t>water </a:t>
            </a:r>
            <a:r>
              <a:rPr lang="en-US" sz="1400" dirty="0" err="1">
                <a:ea typeface="+mn-lt"/>
                <a:cs typeface="+mn-lt"/>
                <a:hlinkClick r:id="rId10"/>
              </a:rPr>
              <a:t>vapour</a:t>
            </a:r>
            <a:r>
              <a:rPr lang="en-US" sz="1400" dirty="0">
                <a:ea typeface="+mn-lt"/>
                <a:cs typeface="+mn-lt"/>
              </a:rPr>
              <a:t>.“</a:t>
            </a:r>
          </a:p>
          <a:p>
            <a:endParaRPr lang="en-US" sz="1400" dirty="0">
              <a:ea typeface="+mn-lt"/>
              <a:cs typeface="+mn-lt"/>
            </a:endParaRPr>
          </a:p>
          <a:p>
            <a:r>
              <a:rPr lang="en-US" sz="1400" dirty="0">
                <a:ea typeface="+mn-lt"/>
                <a:cs typeface="+mn-lt"/>
              </a:rPr>
              <a:t>Therefore, global warming may exacerbate the impact of droughts, for increased water demand and evapotranspiration.</a:t>
            </a:r>
            <a:endParaRPr lang="en-US" dirty="0"/>
          </a:p>
          <a:p>
            <a:endParaRPr lang="en-US" sz="1400" dirty="0">
              <a:cs typeface="Calibri"/>
            </a:endParaRPr>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sp>
        <p:nvSpPr>
          <p:cNvPr id="4" name="TextBox 3">
            <a:extLst>
              <a:ext uri="{FF2B5EF4-FFF2-40B4-BE49-F238E27FC236}">
                <a16:creationId xmlns:a16="http://schemas.microsoft.com/office/drawing/2014/main" xmlns="" id="{BAD3F26F-7152-1FAE-A424-BB91EC150299}"/>
              </a:ext>
            </a:extLst>
          </p:cNvPr>
          <p:cNvSpPr txBox="1"/>
          <p:nvPr/>
        </p:nvSpPr>
        <p:spPr>
          <a:xfrm>
            <a:off x="4125685" y="533400"/>
            <a:ext cx="7794173"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t>Meteorological drought</a:t>
            </a:r>
          </a:p>
          <a:p>
            <a:r>
              <a:rPr lang="en-US" sz="1400" dirty="0"/>
              <a:t>It is an event of prolonged below-average precipitation.</a:t>
            </a:r>
            <a:endParaRPr lang="en-US" sz="1400" dirty="0">
              <a:cs typeface="Calibri"/>
            </a:endParaRPr>
          </a:p>
          <a:p>
            <a:r>
              <a:rPr lang="en-US" sz="1400" b="1" dirty="0"/>
              <a:t>Hydrological drought</a:t>
            </a:r>
            <a:endParaRPr lang="en-US" sz="1400" b="1" dirty="0">
              <a:cs typeface="Calibri"/>
            </a:endParaRPr>
          </a:p>
          <a:p>
            <a:r>
              <a:rPr lang="en-US" sz="1400" dirty="0"/>
              <a:t>It is an event of prolonged below-average surface water and groundwater availability. It is usually induced by a meteorological drought, but other human induced causes are possible, such as large withdrawals.</a:t>
            </a:r>
            <a:endParaRPr lang="en-US" sz="1400" dirty="0">
              <a:cs typeface="Calibri"/>
            </a:endParaRPr>
          </a:p>
          <a:p>
            <a:r>
              <a:rPr lang="en-US" sz="1400" b="1" dirty="0"/>
              <a:t>Surface water drought</a:t>
            </a:r>
            <a:endParaRPr lang="en-US" sz="1400" b="1" dirty="0">
              <a:cs typeface="Calibri"/>
            </a:endParaRPr>
          </a:p>
          <a:p>
            <a:r>
              <a:rPr lang="en-US" sz="1400" dirty="0"/>
              <a:t>It is an event of prolonged below-average surface water availability. It is a subcategory of hydrological drought.</a:t>
            </a:r>
            <a:endParaRPr lang="en-US" sz="1400" dirty="0">
              <a:cs typeface="Calibri"/>
            </a:endParaRPr>
          </a:p>
          <a:p>
            <a:r>
              <a:rPr lang="en-US" sz="1400" b="1" dirty="0"/>
              <a:t>Groundwater drought</a:t>
            </a:r>
            <a:endParaRPr lang="en-US" sz="1400" b="1" dirty="0">
              <a:cs typeface="Calibri"/>
            </a:endParaRPr>
          </a:p>
          <a:p>
            <a:r>
              <a:rPr lang="en-US" sz="1400" dirty="0"/>
              <a:t>It is an event of prolonged below-average groundwater availability. It is a subcategory of hydrological drought.</a:t>
            </a:r>
            <a:endParaRPr lang="en-US" sz="1400" dirty="0">
              <a:cs typeface="Calibri"/>
            </a:endParaRPr>
          </a:p>
          <a:p>
            <a:r>
              <a:rPr lang="en-US" sz="1400" b="1" dirty="0"/>
              <a:t>Agricultural drought</a:t>
            </a:r>
            <a:endParaRPr lang="en-US" sz="1400" b="1" dirty="0">
              <a:cs typeface="Calibri"/>
            </a:endParaRPr>
          </a:p>
          <a:p>
            <a:r>
              <a:rPr lang="en-US" sz="1400" dirty="0"/>
              <a:t>It is an event of prolonged below-average water availability for agriculture. It may be associated to hydrological, surface water and groundwater drought.</a:t>
            </a:r>
            <a:endParaRPr lang="en-US" sz="1400" dirty="0">
              <a:cs typeface="Calibri"/>
            </a:endParaRPr>
          </a:p>
          <a:p>
            <a:r>
              <a:rPr lang="en-US" sz="1400" b="1" dirty="0"/>
              <a:t>Socioeconomic drought</a:t>
            </a:r>
            <a:endParaRPr lang="en-US" sz="1400" b="1" dirty="0">
              <a:cs typeface="Calibri"/>
            </a:endParaRPr>
          </a:p>
          <a:p>
            <a:r>
              <a:rPr lang="en-US" sz="1400" dirty="0"/>
              <a:t>It is an event of below-average supply of some economic good caused by meteorological, hydrological, surface water, groundwater and agricultural drought.</a:t>
            </a:r>
            <a:endParaRPr lang="en-US" sz="1400" dirty="0">
              <a:cs typeface="Calibri"/>
            </a:endParaRPr>
          </a:p>
          <a:p>
            <a:r>
              <a:rPr lang="en-US" sz="1400" b="1" dirty="0"/>
              <a:t>Sequence of droughts</a:t>
            </a:r>
            <a:endParaRPr lang="en-US" sz="1400" b="1" dirty="0">
              <a:cs typeface="Calibri"/>
            </a:endParaRPr>
          </a:p>
          <a:p>
            <a:r>
              <a:rPr lang="en-US" sz="1400" dirty="0"/>
              <a:t>Surface water droughts, groundwater droughts, agricultural droughts and socioeconomic droughts may follow a meteorological drought. Usually, surface water reacts quickly to precipitation and therefore the surface water drought occurs soon after the meteorological drought, depending on the </a:t>
            </a:r>
            <a:r>
              <a:rPr lang="en-US" sz="1400" dirty="0">
                <a:hlinkClick r:id="rId11"/>
              </a:rPr>
              <a:t>time of concentration</a:t>
            </a:r>
            <a:r>
              <a:rPr lang="en-US" sz="1400" dirty="0"/>
              <a:t> of the related catchment. Conversely, groundwater reacts to precipitation after a longer time and therefore the groundwater drought is usually delayed with respect to surface water drought.</a:t>
            </a:r>
            <a:endParaRPr lang="en-US" sz="1400" dirty="0">
              <a:cs typeface="Calibri"/>
            </a:endParaRPr>
          </a:p>
        </p:txBody>
      </p:sp>
      <p:sp>
        <p:nvSpPr>
          <p:cNvPr id="7" name="TextBox 6">
            <a:extLst>
              <a:ext uri="{FF2B5EF4-FFF2-40B4-BE49-F238E27FC236}">
                <a16:creationId xmlns:a16="http://schemas.microsoft.com/office/drawing/2014/main" xmlns="" id="{3774DCD7-FB27-3ACB-18B2-238E4EEF9631}"/>
              </a:ext>
            </a:extLst>
          </p:cNvPr>
          <p:cNvSpPr txBox="1"/>
          <p:nvPr/>
        </p:nvSpPr>
        <p:spPr>
          <a:xfrm>
            <a:off x="555172" y="5758543"/>
            <a:ext cx="71628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0070C0"/>
                </a:solidFill>
                <a:hlinkClick r:id="rId12">
                  <a:extLst>
                    <a:ext uri="{A12FA001-AC4F-418D-AE19-62706E023703}">
                      <ahyp:hlinkClr xmlns:ahyp="http://schemas.microsoft.com/office/drawing/2018/hyperlinkcolor" xmlns="" val="tx"/>
                    </a:ext>
                  </a:extLst>
                </a:hlinkClick>
              </a:rPr>
              <a:t>Droughts explained in a video by the Australian Bureau of Meteorology</a:t>
            </a:r>
            <a:endParaRPr lang="en-US">
              <a:solidFill>
                <a:srgbClr val="0070C0"/>
              </a:solidFill>
              <a:hlinkClick r:id="rId12">
                <a:extLst>
                  <a:ext uri="{A12FA001-AC4F-418D-AE19-62706E023703}">
                    <ahyp:hlinkClr xmlns:ahyp="http://schemas.microsoft.com/office/drawing/2018/hyperlinkcolor" xmlns="" val="tx"/>
                  </a:ext>
                </a:extLst>
              </a:hlinkClick>
            </a:endParaRPr>
          </a:p>
        </p:txBody>
      </p:sp>
    </p:spTree>
    <p:extLst>
      <p:ext uri="{BB962C8B-B14F-4D97-AF65-F5344CB8AC3E}">
        <p14:creationId xmlns:p14="http://schemas.microsoft.com/office/powerpoint/2010/main" xmlns="" val="4286985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8F45F89A-0E5C-69F8-26B7-DA332EF965E4}"/>
              </a:ext>
            </a:extLst>
          </p:cNvPr>
          <p:cNvSpPr txBox="1"/>
          <p:nvPr/>
        </p:nvSpPr>
        <p:spPr>
          <a:xfrm>
            <a:off x="10069286" y="5540828"/>
            <a:ext cx="2122714" cy="123008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 name="Segnaposto testo 1"/>
          <p:cNvSpPr>
            <a:spLocks noGrp="1"/>
          </p:cNvSpPr>
          <p:nvPr>
            <p:ph type="body" sz="quarter" idx="10"/>
          </p:nvPr>
        </p:nvSpPr>
        <p:spPr/>
        <p:txBody>
          <a:bodyPr lIns="91440" tIns="45720" rIns="91440" bIns="45720" anchor="t"/>
          <a:lstStyle/>
          <a:p>
            <a:r>
              <a:rPr lang="en-US" dirty="0">
                <a:ea typeface="+mj-lt"/>
                <a:cs typeface="+mj-lt"/>
              </a:rPr>
              <a:t>How to estimate the expected hazard of future droughts?</a:t>
            </a:r>
            <a:endParaRPr lang="en-US" dirty="0"/>
          </a:p>
        </p:txBody>
      </p:sp>
      <p:sp>
        <p:nvSpPr>
          <p:cNvPr id="3" name="Segnaposto testo 2"/>
          <p:cNvSpPr>
            <a:spLocks noGrp="1"/>
          </p:cNvSpPr>
          <p:nvPr>
            <p:ph type="body" sz="quarter" idx="11"/>
          </p:nvPr>
        </p:nvSpPr>
        <p:spPr>
          <a:xfrm>
            <a:off x="529613" y="696821"/>
            <a:ext cx="11239942" cy="3091205"/>
          </a:xfrm>
        </p:spPr>
        <p:txBody>
          <a:bodyPr lIns="91440" tIns="45720" rIns="91440" bIns="45720" anchor="t"/>
          <a:lstStyle/>
          <a:p>
            <a:endParaRPr lang="en-US" sz="1400" dirty="0">
              <a:ea typeface="+mn-lt"/>
              <a:cs typeface="+mn-lt"/>
            </a:endParaRPr>
          </a:p>
          <a:p>
            <a:r>
              <a:rPr lang="it-IT" sz="1400" dirty="0">
                <a:latin typeface="Arial"/>
                <a:ea typeface="+mn-lt"/>
                <a:cs typeface="Arial"/>
              </a:rPr>
              <a:t>In view of the relevant uncertainty associated to drought prediction by GCMs, a relevant question is how to estimate future drought hazard under climate change. An interesting example is a recent assessment that was carried out by the University of Bologna to provide information for incresing the resilience of local water supply systems. Such research benefited from the availability of the very long historical series of daily rainfall in Bologna, which allowed to study the features of past climate in great details. </a:t>
            </a:r>
          </a:p>
          <a:p>
            <a:r>
              <a:rPr lang="it-IT" sz="1400" dirty="0">
                <a:latin typeface="Arial"/>
                <a:ea typeface="+mn-lt"/>
                <a:cs typeface="Arial"/>
              </a:rPr>
              <a:t>With run theory applied to annual and summer cumulative rainfall, 12 historical long term droughts were identified, whse statistics are reported in the table below. Of course, historical droughts are not very frequent, but is clear that their frequency decreased after 1950 (see table below). The last one long drought, that occurred during the 1940s, is still remembered as a difficult period in Europe, with unusual low river flows that were never observed afterwards. The figure below shows the progress of monthyl rainfall in Bologna during the drought.</a:t>
            </a:r>
            <a:endParaRPr lang="en-US" dirty="0"/>
          </a:p>
          <a:p>
            <a:endParaRPr lang="en-US" sz="1400" dirty="0">
              <a:ea typeface="+mn-lt"/>
              <a:cs typeface="+mn-lt"/>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descr="A graph with a line going up&#10;&#10;Description automatically generated">
            <a:extLst>
              <a:ext uri="{FF2B5EF4-FFF2-40B4-BE49-F238E27FC236}">
                <a16:creationId xmlns:a16="http://schemas.microsoft.com/office/drawing/2014/main" xmlns="" id="{A7DA113A-FF69-40F2-74C5-CC042F737A27}"/>
              </a:ext>
            </a:extLst>
          </p:cNvPr>
          <p:cNvPicPr>
            <a:picLocks noChangeAspect="1"/>
          </p:cNvPicPr>
          <p:nvPr/>
        </p:nvPicPr>
        <p:blipFill>
          <a:blip r:embed="rId2"/>
          <a:stretch>
            <a:fillRect/>
          </a:stretch>
        </p:blipFill>
        <p:spPr>
          <a:xfrm>
            <a:off x="525917" y="3310964"/>
            <a:ext cx="4303940" cy="2566308"/>
          </a:xfrm>
          <a:prstGeom prst="rect">
            <a:avLst/>
          </a:prstGeom>
        </p:spPr>
      </p:pic>
      <p:sp>
        <p:nvSpPr>
          <p:cNvPr id="5" name="TextBox 4">
            <a:extLst>
              <a:ext uri="{FF2B5EF4-FFF2-40B4-BE49-F238E27FC236}">
                <a16:creationId xmlns:a16="http://schemas.microsoft.com/office/drawing/2014/main" xmlns="" id="{A1E55454-CF57-02D1-B43F-41A2123D6DD2}"/>
              </a:ext>
            </a:extLst>
          </p:cNvPr>
          <p:cNvSpPr txBox="1"/>
          <p:nvPr/>
        </p:nvSpPr>
        <p:spPr>
          <a:xfrm>
            <a:off x="4572000" y="3402132"/>
            <a:ext cx="162197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it-IT" sz="1200" dirty="0"/>
              <a:t>Monthly rainfall in Bologna for the periods 1813-2022, 2000-2022 and 1945-1950.</a:t>
            </a:r>
          </a:p>
        </p:txBody>
      </p:sp>
      <p:pic>
        <p:nvPicPr>
          <p:cNvPr id="6" name="Picture 5" descr="A table with numbers and a black background&#10;&#10;Description automatically generated">
            <a:extLst>
              <a:ext uri="{FF2B5EF4-FFF2-40B4-BE49-F238E27FC236}">
                <a16:creationId xmlns:a16="http://schemas.microsoft.com/office/drawing/2014/main" xmlns="" id="{14D025AC-01C9-FF3D-BE39-86F7AF0007A1}"/>
              </a:ext>
            </a:extLst>
          </p:cNvPr>
          <p:cNvPicPr>
            <a:picLocks noChangeAspect="1"/>
          </p:cNvPicPr>
          <p:nvPr/>
        </p:nvPicPr>
        <p:blipFill>
          <a:blip r:embed="rId3"/>
          <a:stretch>
            <a:fillRect/>
          </a:stretch>
        </p:blipFill>
        <p:spPr>
          <a:xfrm>
            <a:off x="6249761" y="3228289"/>
            <a:ext cx="5940879" cy="2432959"/>
          </a:xfrm>
          <a:prstGeom prst="rect">
            <a:avLst/>
          </a:prstGeom>
        </p:spPr>
      </p:pic>
      <p:sp>
        <p:nvSpPr>
          <p:cNvPr id="8" name="TextBox 7"/>
          <p:cNvSpPr txBox="1"/>
          <p:nvPr/>
        </p:nvSpPr>
        <p:spPr>
          <a:xfrm>
            <a:off x="6217862" y="5157192"/>
            <a:ext cx="5894911" cy="830997"/>
          </a:xfrm>
          <a:prstGeom prst="rect">
            <a:avLst/>
          </a:prstGeom>
          <a:solidFill>
            <a:schemeClr val="bg1"/>
          </a:solidFill>
        </p:spPr>
        <p:txBody>
          <a:bodyPr wrap="square" rtlCol="0">
            <a:spAutoFit/>
          </a:bodyPr>
          <a:lstStyle/>
          <a:p>
            <a:r>
              <a:rPr lang="it-IT" sz="1200" dirty="0"/>
              <a:t>The upper and lower table shows statistics for cumulative annual and summer rainfall, respectively. The second row of the table shows the duration of the drought. The average and annual maximum rainfall deficit during the drought are reported in the third and fourth row, respectively.</a:t>
            </a:r>
          </a:p>
        </p:txBody>
      </p:sp>
    </p:spTree>
    <p:extLst>
      <p:ext uri="{BB962C8B-B14F-4D97-AF65-F5344CB8AC3E}">
        <p14:creationId xmlns:p14="http://schemas.microsoft.com/office/powerpoint/2010/main" xmlns="" val="1099157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8F45F89A-0E5C-69F8-26B7-DA332EF965E4}"/>
              </a:ext>
            </a:extLst>
          </p:cNvPr>
          <p:cNvSpPr txBox="1"/>
          <p:nvPr/>
        </p:nvSpPr>
        <p:spPr>
          <a:xfrm>
            <a:off x="10069286" y="5540828"/>
            <a:ext cx="2122714" cy="123008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 name="Segnaposto testo 1"/>
          <p:cNvSpPr>
            <a:spLocks noGrp="1"/>
          </p:cNvSpPr>
          <p:nvPr>
            <p:ph type="body" sz="quarter" idx="10"/>
          </p:nvPr>
        </p:nvSpPr>
        <p:spPr/>
        <p:txBody>
          <a:bodyPr lIns="91440" tIns="45720" rIns="91440" bIns="45720" anchor="t"/>
          <a:lstStyle/>
          <a:p>
            <a:r>
              <a:rPr lang="en-US" dirty="0">
                <a:ea typeface="+mj-lt"/>
                <a:cs typeface="+mj-lt"/>
              </a:rPr>
              <a:t>How to estimate the expected hazard of future droughts?</a:t>
            </a:r>
            <a:endParaRPr lang="en-US" dirty="0"/>
          </a:p>
        </p:txBody>
      </p:sp>
      <p:sp>
        <p:nvSpPr>
          <p:cNvPr id="3" name="Segnaposto testo 2"/>
          <p:cNvSpPr>
            <a:spLocks noGrp="1"/>
          </p:cNvSpPr>
          <p:nvPr>
            <p:ph type="body" sz="quarter" idx="11"/>
          </p:nvPr>
        </p:nvSpPr>
        <p:spPr>
          <a:xfrm>
            <a:off x="529612" y="620688"/>
            <a:ext cx="6358475" cy="3091205"/>
          </a:xfrm>
        </p:spPr>
        <p:txBody>
          <a:bodyPr lIns="91440" tIns="45720" rIns="91440" bIns="45720" anchor="t"/>
          <a:lstStyle/>
          <a:p>
            <a:endParaRPr lang="en-US" sz="1400" dirty="0">
              <a:ea typeface="+mn-lt"/>
              <a:cs typeface="+mn-lt"/>
            </a:endParaRPr>
          </a:p>
          <a:p>
            <a:r>
              <a:rPr lang="it-IT" sz="1400" dirty="0">
                <a:latin typeface="Arial"/>
                <a:ea typeface="+mn-lt"/>
                <a:cs typeface="Arial"/>
              </a:rPr>
              <a:t>Given that past droughts are more severe than droughts predicted by GCMs, the idea is to estimate the future drought hazard by assuming stationarity of the past climate, to obtain a more robust assessment.</a:t>
            </a:r>
          </a:p>
          <a:p>
            <a:r>
              <a:rPr lang="it-IT" sz="1400" b="1" dirty="0">
                <a:latin typeface="Arial"/>
                <a:ea typeface="+mn-lt"/>
                <a:cs typeface="Arial"/>
              </a:rPr>
              <a:t>Note: stationarity is a working hypothesis and not an assumption on the nature of the real process.</a:t>
            </a:r>
            <a:endParaRPr lang="en-US" b="1" dirty="0"/>
          </a:p>
          <a:p>
            <a:r>
              <a:rPr lang="it-IT" sz="1400" dirty="0">
                <a:latin typeface="Arial"/>
                <a:ea typeface="+mn-lt"/>
                <a:cs typeface="Arial"/>
              </a:rPr>
              <a:t>The figure on the right depicts in red the average monthly rainfall during the identified 12 historical droughts (along with the monthly averages for the whole period 1813-2022). Numbers are reported in the Table below.</a:t>
            </a:r>
          </a:p>
          <a:p>
            <a:r>
              <a:rPr lang="it-IT" sz="1400" dirty="0">
                <a:latin typeface="Arial"/>
                <a:ea typeface="+mn-lt"/>
                <a:cs typeface="Arial"/>
              </a:rPr>
              <a:t>Under stationarity, if one further assumes that monthly averages during droughts approximately follow a Gaussian distribution, the red line in the figure (corresponding to the second row in the table) depicts an event whose return period is approximately 35 years.</a:t>
            </a:r>
          </a:p>
          <a:p>
            <a:r>
              <a:rPr lang="it-IT" sz="1400" dirty="0">
                <a:latin typeface="Arial"/>
                <a:ea typeface="+mn-lt"/>
                <a:cs typeface="Arial"/>
              </a:rPr>
              <a:t>The duration of such long term drought has been assumed to be 6 years, like the drought that occurred during 1945-1950.</a:t>
            </a:r>
          </a:p>
          <a:p>
            <a:endParaRPr lang="it-IT" sz="1400" dirty="0">
              <a:latin typeface="Arial"/>
              <a:ea typeface="+mn-lt"/>
              <a:cs typeface="Arial"/>
            </a:endParaRPr>
          </a:p>
          <a:p>
            <a:r>
              <a:rPr lang="it-IT" sz="1400" dirty="0">
                <a:latin typeface="Arial"/>
                <a:ea typeface="+mn-lt"/>
                <a:cs typeface="Arial"/>
              </a:rPr>
              <a:t>In general, estimation of expected future droughts should be carried out by mixing the information provided by historical data (when available) and predictions by climate models.</a:t>
            </a:r>
            <a:endParaRPr lang="it-IT" dirty="0"/>
          </a:p>
          <a:p>
            <a:endParaRPr lang="it-IT" sz="1400" dirty="0">
              <a:latin typeface="Arial"/>
              <a:ea typeface="+mn-lt"/>
              <a:cs typeface="Arial"/>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graphicFrame>
        <p:nvGraphicFramePr>
          <p:cNvPr id="9" name="Table 8">
            <a:extLst>
              <a:ext uri="{FF2B5EF4-FFF2-40B4-BE49-F238E27FC236}">
                <a16:creationId xmlns:a16="http://schemas.microsoft.com/office/drawing/2014/main" xmlns="" id="{F107C5BA-5F4A-7133-A388-835A2AF4D837}"/>
              </a:ext>
            </a:extLst>
          </p:cNvPr>
          <p:cNvGraphicFramePr>
            <a:graphicFrameLocks noGrp="1"/>
          </p:cNvGraphicFramePr>
          <p:nvPr>
            <p:extLst>
              <p:ext uri="{D42A27DB-BD31-4B8C-83A1-F6EECF244321}">
                <p14:modId xmlns:p14="http://schemas.microsoft.com/office/powerpoint/2010/main" xmlns="" val="1304928656"/>
              </p:ext>
            </p:extLst>
          </p:nvPr>
        </p:nvGraphicFramePr>
        <p:xfrm>
          <a:off x="2" y="5149895"/>
          <a:ext cx="12191996" cy="1156335"/>
        </p:xfrm>
        <a:graphic>
          <a:graphicData uri="http://schemas.openxmlformats.org/drawingml/2006/table">
            <a:tbl>
              <a:tblPr bandRow="1">
                <a:tableStyleId>{5C22544A-7EE6-4342-B048-85BDC9FD1C3A}</a:tableStyleId>
              </a:tblPr>
              <a:tblGrid>
                <a:gridCol w="3142268">
                  <a:extLst>
                    <a:ext uri="{9D8B030D-6E8A-4147-A177-3AD203B41FA5}">
                      <a16:colId xmlns:a16="http://schemas.microsoft.com/office/drawing/2014/main" xmlns="" val="1501293710"/>
                    </a:ext>
                  </a:extLst>
                </a:gridCol>
                <a:gridCol w="754144">
                  <a:extLst>
                    <a:ext uri="{9D8B030D-6E8A-4147-A177-3AD203B41FA5}">
                      <a16:colId xmlns:a16="http://schemas.microsoft.com/office/drawing/2014/main" xmlns="" val="4002859523"/>
                    </a:ext>
                  </a:extLst>
                </a:gridCol>
                <a:gridCol w="754144">
                  <a:extLst>
                    <a:ext uri="{9D8B030D-6E8A-4147-A177-3AD203B41FA5}">
                      <a16:colId xmlns:a16="http://schemas.microsoft.com/office/drawing/2014/main" xmlns="" val="1839118581"/>
                    </a:ext>
                  </a:extLst>
                </a:gridCol>
                <a:gridCol w="754144">
                  <a:extLst>
                    <a:ext uri="{9D8B030D-6E8A-4147-A177-3AD203B41FA5}">
                      <a16:colId xmlns:a16="http://schemas.microsoft.com/office/drawing/2014/main" xmlns="" val="2172787615"/>
                    </a:ext>
                  </a:extLst>
                </a:gridCol>
                <a:gridCol w="754144">
                  <a:extLst>
                    <a:ext uri="{9D8B030D-6E8A-4147-A177-3AD203B41FA5}">
                      <a16:colId xmlns:a16="http://schemas.microsoft.com/office/drawing/2014/main" xmlns="" val="1458238382"/>
                    </a:ext>
                  </a:extLst>
                </a:gridCol>
                <a:gridCol w="754144">
                  <a:extLst>
                    <a:ext uri="{9D8B030D-6E8A-4147-A177-3AD203B41FA5}">
                      <a16:colId xmlns:a16="http://schemas.microsoft.com/office/drawing/2014/main" xmlns="" val="1851077380"/>
                    </a:ext>
                  </a:extLst>
                </a:gridCol>
                <a:gridCol w="754144">
                  <a:extLst>
                    <a:ext uri="{9D8B030D-6E8A-4147-A177-3AD203B41FA5}">
                      <a16:colId xmlns:a16="http://schemas.microsoft.com/office/drawing/2014/main" xmlns="" val="532537998"/>
                    </a:ext>
                  </a:extLst>
                </a:gridCol>
                <a:gridCol w="754144">
                  <a:extLst>
                    <a:ext uri="{9D8B030D-6E8A-4147-A177-3AD203B41FA5}">
                      <a16:colId xmlns:a16="http://schemas.microsoft.com/office/drawing/2014/main" xmlns="" val="88715112"/>
                    </a:ext>
                  </a:extLst>
                </a:gridCol>
                <a:gridCol w="754144">
                  <a:extLst>
                    <a:ext uri="{9D8B030D-6E8A-4147-A177-3AD203B41FA5}">
                      <a16:colId xmlns:a16="http://schemas.microsoft.com/office/drawing/2014/main" xmlns="" val="3927635401"/>
                    </a:ext>
                  </a:extLst>
                </a:gridCol>
                <a:gridCol w="754144">
                  <a:extLst>
                    <a:ext uri="{9D8B030D-6E8A-4147-A177-3AD203B41FA5}">
                      <a16:colId xmlns:a16="http://schemas.microsoft.com/office/drawing/2014/main" xmlns="" val="3363231667"/>
                    </a:ext>
                  </a:extLst>
                </a:gridCol>
                <a:gridCol w="754144">
                  <a:extLst>
                    <a:ext uri="{9D8B030D-6E8A-4147-A177-3AD203B41FA5}">
                      <a16:colId xmlns:a16="http://schemas.microsoft.com/office/drawing/2014/main" xmlns="" val="2854483440"/>
                    </a:ext>
                  </a:extLst>
                </a:gridCol>
                <a:gridCol w="754144">
                  <a:extLst>
                    <a:ext uri="{9D8B030D-6E8A-4147-A177-3AD203B41FA5}">
                      <a16:colId xmlns:a16="http://schemas.microsoft.com/office/drawing/2014/main" xmlns="" val="3227481645"/>
                    </a:ext>
                  </a:extLst>
                </a:gridCol>
                <a:gridCol w="754144">
                  <a:extLst>
                    <a:ext uri="{9D8B030D-6E8A-4147-A177-3AD203B41FA5}">
                      <a16:colId xmlns:a16="http://schemas.microsoft.com/office/drawing/2014/main" xmlns="" val="876775038"/>
                    </a:ext>
                  </a:extLst>
                </a:gridCol>
              </a:tblGrid>
              <a:tr h="0">
                <a:tc>
                  <a:txBody>
                    <a:bodyPr/>
                    <a:lstStyle/>
                    <a:p>
                      <a:pPr algn="l"/>
                      <a:endParaRPr lang="en-US" sz="1400" b="1" dirty="0">
                        <a:solidFill>
                          <a:schemeClr val="tx1"/>
                        </a:solidFill>
                        <a:effectLst/>
                      </a:endParaRPr>
                    </a:p>
                  </a:txBody>
                  <a:tcPr marL="47625" marR="47625" marT="47625" marB="47625"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Gen</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Feb</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dirty="0">
                          <a:solidFill>
                            <a:schemeClr val="tx1"/>
                          </a:solidFill>
                          <a:effectLst/>
                          <a:latin typeface="Arial, serif"/>
                        </a:rPr>
                        <a:t>Mar</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Apr</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Mag</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Giu</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dirty="0">
                          <a:solidFill>
                            <a:schemeClr val="tx1"/>
                          </a:solidFill>
                          <a:effectLst/>
                          <a:latin typeface="Arial, serif"/>
                        </a:rPr>
                        <a:t>Lug</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dirty="0">
                          <a:solidFill>
                            <a:schemeClr val="tx1"/>
                          </a:solidFill>
                          <a:effectLst/>
                          <a:latin typeface="Arial, serif"/>
                        </a:rPr>
                        <a:t>Ago</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dirty="0">
                          <a:solidFill>
                            <a:schemeClr val="tx1"/>
                          </a:solidFill>
                          <a:effectLst/>
                          <a:latin typeface="Arial, serif"/>
                        </a:rPr>
                        <a:t>Set</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dirty="0">
                          <a:solidFill>
                            <a:schemeClr val="tx1"/>
                          </a:solidFill>
                          <a:effectLst/>
                          <a:latin typeface="Arial, serif"/>
                        </a:rPr>
                        <a:t>Ott</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Nov</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400" b="1" err="1">
                          <a:solidFill>
                            <a:schemeClr val="tx1"/>
                          </a:solidFill>
                          <a:effectLst/>
                          <a:latin typeface="Arial, serif"/>
                        </a:rPr>
                        <a:t>Dic</a:t>
                      </a:r>
                      <a:endParaRPr lang="it-IT" sz="1400" b="1">
                        <a:solidFill>
                          <a:schemeClr val="tx1"/>
                        </a:solidFill>
                        <a:effectLst/>
                      </a:endParaRPr>
                    </a:p>
                  </a:txBody>
                  <a:tcPr marL="47625" marR="47625" marT="47625" marB="4762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257227073"/>
                  </a:ext>
                </a:extLst>
              </a:tr>
              <a:tr h="285750">
                <a:tc>
                  <a:txBody>
                    <a:bodyPr/>
                    <a:lstStyle/>
                    <a:p>
                      <a:pPr algn="l"/>
                      <a:r>
                        <a:rPr lang="it-IT" sz="1000" dirty="0">
                          <a:effectLst/>
                          <a:latin typeface="Arial, serif"/>
                        </a:rPr>
                        <a:t>Monthly averages 1813-2022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000" dirty="0">
                          <a:effectLst/>
                          <a:latin typeface="Arial, serif"/>
                        </a:rPr>
                        <a:t>41.4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45.4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52.8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60.2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64.6</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54.9</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37.2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41.1</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61.5</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81.6</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77.8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55.4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280337274"/>
                  </a:ext>
                </a:extLst>
              </a:tr>
              <a:tr h="285750">
                <a:tc>
                  <a:txBody>
                    <a:bodyPr/>
                    <a:lstStyle/>
                    <a:p>
                      <a:pPr algn="l"/>
                      <a:r>
                        <a:rPr lang="it-IT" sz="1000" dirty="0">
                          <a:effectLst/>
                          <a:latin typeface="Arial, serif"/>
                        </a:rPr>
                        <a:t>Monthly averages during droughts</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000" dirty="0">
                          <a:effectLst/>
                          <a:latin typeface="Arial, serif"/>
                        </a:rPr>
                        <a:t>34.7</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39.8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43.8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47.9</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57.0</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48.6</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32.4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31.4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52.2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71.2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66.9</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dirty="0">
                          <a:effectLst/>
                          <a:latin typeface="Arial, serif"/>
                        </a:rPr>
                        <a:t>43.7</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747825384"/>
                  </a:ext>
                </a:extLst>
              </a:tr>
              <a:tr h="276225">
                <a:tc>
                  <a:txBody>
                    <a:bodyPr/>
                    <a:lstStyle/>
                    <a:p>
                      <a:pPr algn="l"/>
                      <a:r>
                        <a:rPr lang="it-IT" sz="1000" b="1" dirty="0">
                          <a:effectLst/>
                          <a:latin typeface="Arial, serif"/>
                        </a:rPr>
                        <a:t>Percentage reduction with respect to 1813-2022</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r>
                        <a:rPr lang="it-IT" sz="1000" b="1" dirty="0">
                          <a:effectLst/>
                          <a:latin typeface="Arial, serif"/>
                        </a:rPr>
                        <a:t>16.3</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12.4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17.1</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20.5</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11.8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11.4</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12.8</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23.5</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15.1</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12.7</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14.0</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r>
                        <a:rPr lang="it-IT" sz="1000" b="1" dirty="0">
                          <a:effectLst/>
                          <a:latin typeface="Arial, serif"/>
                        </a:rPr>
                        <a:t>21.0</a:t>
                      </a:r>
                      <a:endParaRPr lang="it-IT" dirty="0">
                        <a:effectLst/>
                      </a:endParaRPr>
                    </a:p>
                  </a:txBody>
                  <a:tcPr marL="47625" marR="47625" marT="47625" marB="476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549852101"/>
                  </a:ext>
                </a:extLst>
              </a:tr>
            </a:tbl>
          </a:graphicData>
        </a:graphic>
      </p:graphicFrame>
      <p:pic>
        <p:nvPicPr>
          <p:cNvPr id="11" name="Picture 10" descr="A graph with a line going up&#10;&#10;Description automatically generated">
            <a:extLst>
              <a:ext uri="{FF2B5EF4-FFF2-40B4-BE49-F238E27FC236}">
                <a16:creationId xmlns:a16="http://schemas.microsoft.com/office/drawing/2014/main" xmlns="" id="{7FB3944C-E362-78C1-B4AC-5927DFD5FF2F}"/>
              </a:ext>
            </a:extLst>
          </p:cNvPr>
          <p:cNvPicPr>
            <a:picLocks noChangeAspect="1"/>
          </p:cNvPicPr>
          <p:nvPr/>
        </p:nvPicPr>
        <p:blipFill>
          <a:blip r:embed="rId2"/>
          <a:stretch>
            <a:fillRect/>
          </a:stretch>
        </p:blipFill>
        <p:spPr>
          <a:xfrm>
            <a:off x="7129462" y="1052736"/>
            <a:ext cx="4714876" cy="3396343"/>
          </a:xfrm>
          <a:prstGeom prst="rect">
            <a:avLst/>
          </a:prstGeom>
        </p:spPr>
      </p:pic>
    </p:spTree>
    <p:extLst>
      <p:ext uri="{BB962C8B-B14F-4D97-AF65-F5344CB8AC3E}">
        <p14:creationId xmlns:p14="http://schemas.microsoft.com/office/powerpoint/2010/main" xmlns="" val="1739537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ea typeface="+mj-lt"/>
                <a:cs typeface="+mj-lt"/>
              </a:rPr>
              <a:t>Concluding remarks</a:t>
            </a:r>
            <a:endParaRPr lang="en-US" dirty="0"/>
          </a:p>
        </p:txBody>
      </p:sp>
      <p:sp>
        <p:nvSpPr>
          <p:cNvPr id="3" name="Segnaposto testo 2"/>
          <p:cNvSpPr>
            <a:spLocks noGrp="1"/>
          </p:cNvSpPr>
          <p:nvPr>
            <p:ph type="body" sz="quarter" idx="11"/>
          </p:nvPr>
        </p:nvSpPr>
        <p:spPr>
          <a:xfrm>
            <a:off x="529612" y="836712"/>
            <a:ext cx="6358475" cy="3091205"/>
          </a:xfrm>
        </p:spPr>
        <p:txBody>
          <a:bodyPr lIns="91440" tIns="45720" rIns="91440" bIns="45720" anchor="t"/>
          <a:lstStyle/>
          <a:p>
            <a:r>
              <a:rPr lang="en-US" sz="1400" dirty="0"/>
              <a:t>Our travel through time shows that droughts are a risky natural hazard, with impactful implications on water security and food and energy production. </a:t>
            </a:r>
          </a:p>
          <a:p>
            <a:r>
              <a:rPr lang="en-US" sz="1400" b="1" dirty="0"/>
              <a:t>The risk of droughts is today more relevant than ever, as modern society heavily depends on water and energy. Water and energy demands are </a:t>
            </a:r>
            <a:r>
              <a:rPr lang="en-US" sz="1400" b="1" dirty="0" err="1"/>
              <a:t>continuosly</a:t>
            </a:r>
            <a:r>
              <a:rPr lang="en-US" sz="1400" b="1" dirty="0"/>
              <a:t> augmenting - for the increasing welfare - and therefore our exposure and vulnerability to droughts is unprecedented.</a:t>
            </a:r>
          </a:p>
          <a:p>
            <a:r>
              <a:rPr lang="en-US" sz="1400" dirty="0"/>
              <a:t>Moreover, droughts have a very complex dynamics. They evolve over large spatial and temporal scales. Sometimes droughts last for several years and our capability to predict their occurrence and their evolution is still very limited. We learned that they are sometimes triggered by large scale atmospheric dynamics: they are related to atmospheric </a:t>
            </a:r>
            <a:r>
              <a:rPr lang="en-US" sz="1400" dirty="0" err="1"/>
              <a:t>teleconnections</a:t>
            </a:r>
            <a:r>
              <a:rPr lang="en-US" sz="1400" dirty="0"/>
              <a:t> like </a:t>
            </a:r>
            <a:r>
              <a:rPr lang="en-US" sz="1400" dirty="0">
                <a:hlinkClick r:id="rId2"/>
              </a:rPr>
              <a:t>El Niño</a:t>
            </a:r>
            <a:r>
              <a:rPr lang="en-US" sz="1400" dirty="0"/>
              <a:t> and the </a:t>
            </a:r>
            <a:r>
              <a:rPr lang="en-US" sz="1400" dirty="0">
                <a:hlinkClick r:id="rId3"/>
              </a:rPr>
              <a:t>North Atlantic oscillation</a:t>
            </a:r>
            <a:r>
              <a:rPr lang="en-US" sz="1400" dirty="0"/>
              <a:t>, but our capability to predict these indexes is limited as well, for the chaotic nature of the atmospheric processes.</a:t>
            </a:r>
          </a:p>
          <a:p>
            <a:r>
              <a:rPr lang="en-US" sz="1400" dirty="0"/>
              <a:t>Drought risk is today more concerning for the risk amplification that is induced by climate change in some regions. The above concern is exacerbated by the question regarding the ability of climate models to predict future drought occurrence. Recent researches highlighted that long term processes - like multi-year droughts - may be simulated by climate models with uncertainty, possibly leading to underestimation of drought risk.</a:t>
            </a:r>
          </a:p>
          <a:p>
            <a:r>
              <a:rPr lang="en-US" sz="1400" dirty="0"/>
              <a:t>It is therefore advisable to invest resources in drought adaptation, by improving focusing actors and resources on key water risks. It is also about collaboratively planning and implementing specific activities to mitigate risks and provide tangible benefits to water users.</a:t>
            </a:r>
          </a:p>
          <a:p>
            <a:r>
              <a:rPr lang="en-US" sz="1400" dirty="0"/>
              <a:t>A fundamental step to get to target is education. It is imperative the increase awareness of drought risk and to increase public trust in science, through an objective share of knowledge and uncertainty, within an open access approach.</a:t>
            </a:r>
          </a:p>
          <a:p>
            <a:endParaRPr lang="it-IT" sz="1400" dirty="0">
              <a:latin typeface="Arial"/>
              <a:ea typeface="+mn-lt"/>
              <a:cs typeface="Arial"/>
            </a:endParaRPr>
          </a:p>
        </p:txBody>
      </p:sp>
      <p:sp>
        <p:nvSpPr>
          <p:cNvPr id="3074" name="AutoShape 2" descr="https://www.science.org/cms/10.1126/sciadv.adg8304/asset/e7eb8777-c6e1-4ffd-ac41-61485ffcb166/assets/images/large/sciadv.adg8304-f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410"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4" name="AutoShape 2" descr="https://www.science.org/cms/10.1126/sciadv.adg8304/asset/7e9c4d71-8c68-4309-9648-87df3b95254e/assets/images/large/sciadv.adg8304-f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 name="Picture 3"/>
          <p:cNvPicPr>
            <a:picLocks noChangeAspect="1"/>
          </p:cNvPicPr>
          <p:nvPr/>
        </p:nvPicPr>
        <p:blipFill rotWithShape="1">
          <a:blip r:embed="rId4">
            <a:extLst>
              <a:ext uri="{28A0092B-C50C-407E-A947-70E740481C1C}">
                <a14:useLocalDpi xmlns:a14="http://schemas.microsoft.com/office/drawing/2010/main" xmlns="" val="0"/>
              </a:ext>
            </a:extLst>
          </a:blip>
          <a:srcRect l="239" t="1959" r="31543" b="-1959"/>
          <a:stretch/>
        </p:blipFill>
        <p:spPr>
          <a:xfrm>
            <a:off x="7464152" y="1223721"/>
            <a:ext cx="4592412" cy="3675672"/>
          </a:xfrm>
          <a:prstGeom prst="rect">
            <a:avLst/>
          </a:prstGeom>
        </p:spPr>
      </p:pic>
      <p:sp>
        <p:nvSpPr>
          <p:cNvPr id="5" name="AutoShape 1" descr="https://albertomontanari.it/sites/default/files/h5p/content/122/images/file-62ef6e5106208.jpg"/>
          <p:cNvSpPr>
            <a:spLocks noChangeAspect="1" noChangeArrowheads="1"/>
          </p:cNvSpPr>
          <p:nvPr/>
        </p:nvSpPr>
        <p:spPr bwMode="auto">
          <a:xfrm>
            <a:off x="7117374" y="4438722"/>
            <a:ext cx="197933" cy="285658"/>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sz="1200"/>
          </a:p>
        </p:txBody>
      </p:sp>
      <p:sp>
        <p:nvSpPr>
          <p:cNvPr id="6" name="Rectangle 2"/>
          <p:cNvSpPr>
            <a:spLocks noChangeArrowheads="1"/>
          </p:cNvSpPr>
          <p:nvPr/>
        </p:nvSpPr>
        <p:spPr bwMode="auto">
          <a:xfrm>
            <a:off x="7392144" y="4911551"/>
            <a:ext cx="466442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sz="1200" b="0" i="0" u="none" strike="noStrike" cap="none" normalizeH="0" baseline="0" dirty="0">
                <a:ln>
                  <a:noFill/>
                </a:ln>
                <a:solidFill>
                  <a:schemeClr val="tx1"/>
                </a:solidFill>
                <a:effectLst/>
                <a:latin typeface="Arial" panose="020B0604020202020204" pitchFamily="34" charset="0"/>
              </a:rPr>
              <a:t>Po River at Suzzara (Mantova, Italy) - April 5, 2022 - By Giorgio Galeotti, CC BY 4.0, via Wikimedia Commons</a:t>
            </a:r>
          </a:p>
        </p:txBody>
      </p:sp>
    </p:spTree>
    <p:extLst>
      <p:ext uri="{BB962C8B-B14F-4D97-AF65-F5344CB8AC3E}">
        <p14:creationId xmlns:p14="http://schemas.microsoft.com/office/powerpoint/2010/main" xmlns="" val="2340407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p:txBody>
          <a:bodyPr lIns="91440" tIns="45720" rIns="91440" bIns="45720" anchor="t"/>
          <a:lstStyle/>
          <a:p>
            <a:r>
              <a:rPr lang="en-US" dirty="0"/>
              <a:t>What is a megadrought</a:t>
            </a:r>
            <a:endParaRPr lang="it-IT" dirty="0"/>
          </a:p>
        </p:txBody>
      </p:sp>
      <p:sp>
        <p:nvSpPr>
          <p:cNvPr id="3" name="Segnaposto testo 2"/>
          <p:cNvSpPr>
            <a:spLocks noGrp="1"/>
          </p:cNvSpPr>
          <p:nvPr>
            <p:ph type="body" sz="quarter" idx="11"/>
          </p:nvPr>
        </p:nvSpPr>
        <p:spPr>
          <a:xfrm>
            <a:off x="5189782" y="836712"/>
            <a:ext cx="6581303" cy="3312368"/>
          </a:xfrm>
        </p:spPr>
        <p:txBody>
          <a:bodyPr lIns="91440" tIns="45720" rIns="91440" bIns="45720" anchor="t"/>
          <a:lstStyle/>
          <a:p>
            <a:r>
              <a:rPr lang="en-US" sz="1400" b="1" dirty="0"/>
              <a:t>The term megadrought</a:t>
            </a:r>
            <a:r>
              <a:rPr lang="en-US" sz="1400" dirty="0"/>
              <a:t> has been used in reference to exceptionally long periods -</a:t>
            </a:r>
            <a:r>
              <a:rPr lang="en-US" sz="1400" dirty="0">
                <a:ea typeface="+mn-lt"/>
                <a:cs typeface="+mn-lt"/>
              </a:rPr>
              <a:t> exceeding the length of most droughts in the instrumental record</a:t>
            </a:r>
            <a:r>
              <a:rPr lang="en-US" sz="1400" dirty="0"/>
              <a:t> - </a:t>
            </a:r>
            <a:r>
              <a:rPr lang="en-US" sz="1400" dirty="0" err="1"/>
              <a:t>characterised</a:t>
            </a:r>
            <a:r>
              <a:rPr lang="en-US" sz="1400" dirty="0"/>
              <a:t> by exceptionally low precipitation and water availability. </a:t>
            </a:r>
            <a:endParaRPr lang="en-US" dirty="0">
              <a:cs typeface="Calibri"/>
            </a:endParaRPr>
          </a:p>
          <a:p>
            <a:r>
              <a:rPr lang="en-US" sz="1400" b="1" dirty="0">
                <a:ea typeface="+mn-lt"/>
                <a:cs typeface="+mn-lt"/>
              </a:rPr>
              <a:t>Cook et al. (2022)</a:t>
            </a:r>
            <a:r>
              <a:rPr lang="en-US" sz="1400" dirty="0">
                <a:ea typeface="+mn-lt"/>
                <a:cs typeface="+mn-lt"/>
              </a:rPr>
              <a:t> suggest that the term be reserved for “</a:t>
            </a:r>
            <a:r>
              <a:rPr lang="en-US" sz="1400" b="1" dirty="0">
                <a:ea typeface="+mn-lt"/>
                <a:cs typeface="+mn-lt"/>
              </a:rPr>
              <a:t>persistent, multi- year drought events that are exceptional in terms of severity, duration, or spatial extent when compared to other regional droughts during the instrumental period or the Common Era</a:t>
            </a:r>
            <a:r>
              <a:rPr lang="en-US" sz="1400" dirty="0">
                <a:ea typeface="+mn-lt"/>
                <a:cs typeface="+mn-lt"/>
              </a:rPr>
              <a:t>” (1 AD – today). The authors also report that "past megadroughts caused major ecological and societal disturbances" and </a:t>
            </a:r>
            <a:r>
              <a:rPr lang="en-US" sz="1400" b="1" dirty="0">
                <a:ea typeface="+mn-lt"/>
                <a:cs typeface="+mn-lt"/>
              </a:rPr>
              <a:t>"were forced primarily by persistent ocean states, with possible secondary contributions from internal atmospheric variability, volcanic and solar forcing, and land–atmosphere interactions."</a:t>
            </a:r>
            <a:endParaRPr lang="en-US" b="1" dirty="0">
              <a:cs typeface="Calibri"/>
            </a:endParaRPr>
          </a:p>
          <a:p>
            <a:r>
              <a:rPr lang="en-US" sz="1400" b="1" dirty="0">
                <a:ea typeface="+mn-lt"/>
                <a:cs typeface="+mn-lt"/>
              </a:rPr>
              <a:t>Megadroughts are a relevant threat for modern water management systems</a:t>
            </a:r>
            <a:r>
              <a:rPr lang="en-US" sz="1400" dirty="0">
                <a:ea typeface="+mn-lt"/>
                <a:cs typeface="+mn-lt"/>
              </a:rPr>
              <a:t>, especially those who present little resilience against climate variability. For instance, limited diversification of water sources is an indication of limited resilience. </a:t>
            </a:r>
          </a:p>
          <a:p>
            <a:endParaRPr lang="en-US" sz="1400" dirty="0">
              <a:cs typeface="Calibri"/>
            </a:endParaRPr>
          </a:p>
        </p:txBody>
      </p:sp>
      <p:sp>
        <p:nvSpPr>
          <p:cNvPr id="4098" name="AutoShape 2" descr="https://www.science.org/cms/10.1126/sciadv.adg8304/asset/6e4fa857-ddaa-40ce-bc40-b947b1947dfa/assets/images/large/sciadv.adg8304-f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pic>
        <p:nvPicPr>
          <p:cNvPr id="4" name="Picture 3" descr="undefined">
            <a:extLst>
              <a:ext uri="{FF2B5EF4-FFF2-40B4-BE49-F238E27FC236}">
                <a16:creationId xmlns:a16="http://schemas.microsoft.com/office/drawing/2014/main" xmlns="" id="{8140571B-5CDC-A534-5A1B-76902D06F3DC}"/>
              </a:ext>
            </a:extLst>
          </p:cNvPr>
          <p:cNvPicPr>
            <a:picLocks noChangeAspect="1"/>
          </p:cNvPicPr>
          <p:nvPr/>
        </p:nvPicPr>
        <p:blipFill>
          <a:blip r:embed="rId3"/>
          <a:stretch>
            <a:fillRect/>
          </a:stretch>
        </p:blipFill>
        <p:spPr>
          <a:xfrm>
            <a:off x="525237" y="837746"/>
            <a:ext cx="4426857" cy="2963637"/>
          </a:xfrm>
          <a:prstGeom prst="rect">
            <a:avLst/>
          </a:prstGeom>
        </p:spPr>
      </p:pic>
      <p:sp>
        <p:nvSpPr>
          <p:cNvPr id="5" name="TextBox 4">
            <a:extLst>
              <a:ext uri="{FF2B5EF4-FFF2-40B4-BE49-F238E27FC236}">
                <a16:creationId xmlns:a16="http://schemas.microsoft.com/office/drawing/2014/main" xmlns="" id="{777524E0-4365-581A-584E-93D355A47C1D}"/>
              </a:ext>
            </a:extLst>
          </p:cNvPr>
          <p:cNvSpPr txBox="1"/>
          <p:nvPr/>
        </p:nvSpPr>
        <p:spPr>
          <a:xfrm>
            <a:off x="440872" y="3793672"/>
            <a:ext cx="452664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Lake Oroville, the second-largest reservoir in California, fell to a record 24% of capacity in summer 2021</a:t>
            </a:r>
            <a:endParaRPr lang="en-US" sz="1200" dirty="0">
              <a:cs typeface="Calibri"/>
            </a:endParaRPr>
          </a:p>
          <a:p>
            <a:r>
              <a:rPr lang="en-US" sz="1200" dirty="0">
                <a:cs typeface="Calibri"/>
              </a:rPr>
              <a:t>By </a:t>
            </a:r>
            <a:r>
              <a:rPr lang="en-US" sz="1200" dirty="0">
                <a:ea typeface="+mn-lt"/>
                <a:cs typeface="+mn-lt"/>
              </a:rPr>
              <a:t>© Frank Schulenburg, CC BY-SA 4.0, https://commons.wikimedia.org/w/index.php?curid=106155670</a:t>
            </a:r>
            <a:endParaRPr lang="en-US" sz="1200" dirty="0">
              <a:cs typeface="Calibri"/>
            </a:endParaRPr>
          </a:p>
        </p:txBody>
      </p:sp>
      <p:sp>
        <p:nvSpPr>
          <p:cNvPr id="7" name="TextBox 6">
            <a:extLst>
              <a:ext uri="{FF2B5EF4-FFF2-40B4-BE49-F238E27FC236}">
                <a16:creationId xmlns:a16="http://schemas.microsoft.com/office/drawing/2014/main" xmlns="" id="{4A2CDC21-CBBA-8D0D-2278-5F595A0D7CB2}"/>
              </a:ext>
            </a:extLst>
          </p:cNvPr>
          <p:cNvSpPr txBox="1"/>
          <p:nvPr/>
        </p:nvSpPr>
        <p:spPr>
          <a:xfrm>
            <a:off x="460534" y="4653136"/>
            <a:ext cx="5851490"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Thanks to the availability of several paleoclimatic records, a lot of research has been carried out on megadroughts in North America. In the early twentieth cen­tury Douglas et al. (1929, 1935) provided the first description of the </a:t>
            </a:r>
            <a:r>
              <a:rPr lang="en-US" sz="1400" b="1" dirty="0"/>
              <a:t>thirteenth-​century megadrought (the ‘Great Drought’)</a:t>
            </a:r>
            <a:r>
              <a:rPr lang="en-US" sz="1400" dirty="0"/>
              <a:t> in the south-​western USA. The Great Drought is probably the cause of the depopulation of the </a:t>
            </a:r>
            <a:r>
              <a:rPr lang="en-US" sz="1400" b="1" dirty="0"/>
              <a:t>Mesa Verde cliff dwellings</a:t>
            </a:r>
            <a:r>
              <a:rPr lang="en-US" sz="1400" dirty="0"/>
              <a:t> which were built and occupied by the Ancestral Puebloans for more than 100 years. It is also a possible cause of the </a:t>
            </a:r>
            <a:r>
              <a:rPr lang="en-US" sz="1400" b="1" dirty="0"/>
              <a:t>collapse of the Cahokia settlements</a:t>
            </a:r>
            <a:r>
              <a:rPr lang="en-US" sz="1400" dirty="0"/>
              <a:t> in the Mississippi River Valley.</a:t>
            </a:r>
          </a:p>
        </p:txBody>
      </p:sp>
      <p:pic>
        <p:nvPicPr>
          <p:cNvPr id="8" name="Picture 7" descr="undefined">
            <a:extLst>
              <a:ext uri="{FF2B5EF4-FFF2-40B4-BE49-F238E27FC236}">
                <a16:creationId xmlns:a16="http://schemas.microsoft.com/office/drawing/2014/main" xmlns="" id="{BE27DF46-C250-DBFD-D531-52784160C17F}"/>
              </a:ext>
            </a:extLst>
          </p:cNvPr>
          <p:cNvPicPr>
            <a:picLocks noChangeAspect="1"/>
          </p:cNvPicPr>
          <p:nvPr/>
        </p:nvPicPr>
        <p:blipFill>
          <a:blip r:embed="rId4"/>
          <a:stretch>
            <a:fillRect/>
          </a:stretch>
        </p:blipFill>
        <p:spPr>
          <a:xfrm>
            <a:off x="6299846" y="4663534"/>
            <a:ext cx="3065690" cy="1925411"/>
          </a:xfrm>
          <a:prstGeom prst="rect">
            <a:avLst/>
          </a:prstGeom>
        </p:spPr>
      </p:pic>
      <p:sp>
        <p:nvSpPr>
          <p:cNvPr id="9" name="TextBox 8">
            <a:extLst>
              <a:ext uri="{FF2B5EF4-FFF2-40B4-BE49-F238E27FC236}">
                <a16:creationId xmlns:a16="http://schemas.microsoft.com/office/drawing/2014/main" xmlns="" id="{7F9C8EC8-7C80-6A7A-2900-61389426B6EA}"/>
              </a:ext>
            </a:extLst>
          </p:cNvPr>
          <p:cNvSpPr txBox="1"/>
          <p:nvPr/>
        </p:nvSpPr>
        <p:spPr>
          <a:xfrm>
            <a:off x="9472247" y="4739660"/>
            <a:ext cx="2450123"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The drought that began in 1276 is hypothesized to have caused the abandonment of </a:t>
            </a:r>
            <a:r>
              <a:rPr lang="en-US" sz="1200" dirty="0">
                <a:hlinkClick r:id="rId5" tooltip="Cliff Palace"/>
              </a:rPr>
              <a:t>Cliff Palace</a:t>
            </a:r>
            <a:r>
              <a:rPr lang="en-US" sz="1200" dirty="0"/>
              <a:t> and other </a:t>
            </a:r>
            <a:r>
              <a:rPr lang="en-US" sz="1200" dirty="0">
                <a:hlinkClick r:id="rId6" tooltip="Ancestral Puebloans"/>
              </a:rPr>
              <a:t>Ancestral Puebloans</a:t>
            </a:r>
            <a:r>
              <a:rPr lang="en-US" sz="1200" dirty="0"/>
              <a:t> settlements.</a:t>
            </a:r>
          </a:p>
          <a:p>
            <a:r>
              <a:rPr lang="en-US" sz="1200" dirty="0">
                <a:ea typeface="+mn-lt"/>
                <a:cs typeface="+mn-lt"/>
              </a:rPr>
              <a:t>By MARELBU, </a:t>
            </a:r>
            <a:br>
              <a:rPr lang="en-US" sz="1200" dirty="0">
                <a:ea typeface="+mn-lt"/>
                <a:cs typeface="+mn-lt"/>
              </a:rPr>
            </a:br>
            <a:r>
              <a:rPr lang="en-US" sz="1200" dirty="0">
                <a:ea typeface="+mn-lt"/>
                <a:cs typeface="+mn-lt"/>
              </a:rPr>
              <a:t>CC BY 3.0, from </a:t>
            </a:r>
            <a:br>
              <a:rPr lang="en-US" sz="1200" dirty="0">
                <a:ea typeface="+mn-lt"/>
                <a:cs typeface="+mn-lt"/>
              </a:rPr>
            </a:br>
            <a:r>
              <a:rPr lang="en-US" sz="1200" dirty="0">
                <a:ea typeface="+mn-lt"/>
                <a:cs typeface="+mn-lt"/>
              </a:rPr>
              <a:t>Wikimedia Commons</a:t>
            </a:r>
            <a:endParaRPr lang="en-US" sz="1200" dirty="0"/>
          </a:p>
        </p:txBody>
      </p:sp>
    </p:spTree>
    <p:extLst>
      <p:ext uri="{BB962C8B-B14F-4D97-AF65-F5344CB8AC3E}">
        <p14:creationId xmlns:p14="http://schemas.microsoft.com/office/powerpoint/2010/main" xmlns="" val="25152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87082" y="188640"/>
            <a:ext cx="11233149" cy="648071"/>
          </a:xfrm>
        </p:spPr>
        <p:txBody>
          <a:bodyPr lIns="91440" tIns="45720" rIns="91440" bIns="45720" anchor="t"/>
          <a:lstStyle/>
          <a:p>
            <a:r>
              <a:rPr lang="en-US" dirty="0">
                <a:ea typeface="+mj-lt"/>
                <a:cs typeface="+mj-lt"/>
              </a:rPr>
              <a:t>The Travel Through Time</a:t>
            </a:r>
          </a:p>
          <a:p>
            <a:r>
              <a:rPr lang="en-US" dirty="0">
                <a:ea typeface="+mj-lt"/>
                <a:cs typeface="+mj-lt"/>
              </a:rPr>
              <a:t>1000 years ago: megadrought in Australia</a:t>
            </a:r>
            <a:endParaRPr lang="en-US" dirty="0">
              <a:cs typeface="Calibri"/>
            </a:endParaRPr>
          </a:p>
        </p:txBody>
      </p:sp>
      <p:sp>
        <p:nvSpPr>
          <p:cNvPr id="3" name="Segnaposto testo 2"/>
          <p:cNvSpPr>
            <a:spLocks noGrp="1"/>
          </p:cNvSpPr>
          <p:nvPr>
            <p:ph type="body" sz="quarter" idx="11"/>
          </p:nvPr>
        </p:nvSpPr>
        <p:spPr>
          <a:xfrm>
            <a:off x="219197" y="962311"/>
            <a:ext cx="5760688" cy="1811814"/>
          </a:xfrm>
        </p:spPr>
        <p:txBody>
          <a:bodyPr lIns="91440" tIns="45720" rIns="91440" bIns="45720" anchor="t"/>
          <a:lstStyle/>
          <a:p>
            <a:r>
              <a:rPr lang="en-US" sz="1400" b="1" dirty="0">
                <a:ea typeface="+mn-lt"/>
                <a:cs typeface="+mn-lt"/>
              </a:rPr>
              <a:t>We do not have meteorological observations that go far in the past.</a:t>
            </a:r>
            <a:r>
              <a:rPr lang="en-US" sz="1400" dirty="0">
                <a:ea typeface="+mn-lt"/>
                <a:cs typeface="+mn-lt"/>
              </a:rPr>
              <a:t> The so-called "instrumental period"  conventionally starts in 1850, when the </a:t>
            </a:r>
            <a:r>
              <a:rPr lang="en-US" sz="1400" dirty="0">
                <a:ea typeface="+mn-lt"/>
                <a:cs typeface="+mn-lt"/>
                <a:hlinkClick r:id="rId3"/>
              </a:rPr>
              <a:t>longest-running quasi-global records of temperature</a:t>
            </a:r>
            <a:r>
              <a:rPr lang="en-US" sz="1400" dirty="0">
                <a:ea typeface="+mn-lt"/>
                <a:cs typeface="+mn-lt"/>
              </a:rPr>
              <a:t> began to be collected. There are example of individual time series whose observation period started earlier, like the </a:t>
            </a:r>
            <a:r>
              <a:rPr lang="en-US" sz="1400" dirty="0">
                <a:ea typeface="+mn-lt"/>
                <a:cs typeface="+mn-lt"/>
                <a:hlinkClick r:id="rId4"/>
              </a:rPr>
              <a:t>Central England temperature data series</a:t>
            </a:r>
            <a:r>
              <a:rPr lang="en-US" sz="1400" dirty="0">
                <a:ea typeface="+mn-lt"/>
                <a:cs typeface="+mn-lt"/>
              </a:rPr>
              <a:t> shown on the right (the figure display the series and its 10-year and 30-year moving averages - orange and black traces, respectively) which started in 1659. Another example is the </a:t>
            </a:r>
            <a:r>
              <a:rPr lang="en-US" sz="1400" dirty="0">
                <a:ea typeface="+mn-lt"/>
                <a:cs typeface="+mn-lt"/>
                <a:hlinkClick r:id="rId5"/>
              </a:rPr>
              <a:t>Padua daily rainfall series</a:t>
            </a:r>
            <a:r>
              <a:rPr lang="en-US" sz="1400" dirty="0">
                <a:ea typeface="+mn-lt"/>
                <a:cs typeface="+mn-lt"/>
              </a:rPr>
              <a:t> from 1725. In fact, humans did not regularly observe meteorology until the 17th century, despite observations being relatively easy to collect.</a:t>
            </a:r>
          </a:p>
          <a:p>
            <a:r>
              <a:rPr lang="en-US" sz="1400" b="1" dirty="0">
                <a:ea typeface="+mn-lt"/>
                <a:cs typeface="+mn-lt"/>
              </a:rPr>
              <a:t>Therefore, to reconstruct the climate for the far past we use </a:t>
            </a:r>
            <a:r>
              <a:rPr lang="en-US" sz="1400" b="1" dirty="0">
                <a:ea typeface="+mn-lt"/>
                <a:cs typeface="+mn-lt"/>
                <a:hlinkClick r:id="rId6"/>
              </a:rPr>
              <a:t>proxi data</a:t>
            </a:r>
            <a:r>
              <a:rPr lang="en-US" sz="1400" dirty="0">
                <a:ea typeface="+mn-lt"/>
                <a:cs typeface="+mn-lt"/>
              </a:rPr>
              <a:t> that are derived by </a:t>
            </a:r>
            <a:r>
              <a:rPr lang="en-US" sz="1400" dirty="0" err="1">
                <a:ea typeface="+mn-lt"/>
                <a:cs typeface="+mn-lt"/>
              </a:rPr>
              <a:t>analysing</a:t>
            </a:r>
            <a:r>
              <a:rPr lang="en-US" sz="1400" dirty="0">
                <a:ea typeface="+mn-lt"/>
                <a:cs typeface="+mn-lt"/>
              </a:rPr>
              <a:t> non-climatic records that can be in some way related to climate, like for instance ice cores, tree rings, fossil leaves, water isotopes, corals, lake and ocean sediments and so on.</a:t>
            </a:r>
          </a:p>
          <a:p>
            <a:r>
              <a:rPr lang="en-US" sz="1400" dirty="0">
                <a:ea typeface="+mn-lt"/>
                <a:cs typeface="+mn-lt"/>
              </a:rPr>
              <a:t>An interesting example of </a:t>
            </a:r>
            <a:r>
              <a:rPr lang="en-US" sz="1400" dirty="0" err="1">
                <a:ea typeface="+mn-lt"/>
                <a:cs typeface="+mn-lt"/>
              </a:rPr>
              <a:t>proxi</a:t>
            </a:r>
            <a:r>
              <a:rPr lang="en-US" sz="1400" dirty="0">
                <a:ea typeface="+mn-lt"/>
                <a:cs typeface="+mn-lt"/>
              </a:rPr>
              <a:t>-data analysis is the study by </a:t>
            </a:r>
            <a:r>
              <a:rPr lang="en-US" sz="1400" dirty="0">
                <a:ea typeface="+mn-lt"/>
                <a:cs typeface="+mn-lt"/>
                <a:hlinkClick r:id="rId7"/>
              </a:rPr>
              <a:t>Vance et al. (2014</a:t>
            </a:r>
            <a:r>
              <a:rPr lang="en-US" sz="1400" dirty="0">
                <a:ea typeface="+mn-lt"/>
                <a:cs typeface="+mn-lt"/>
              </a:rPr>
              <a:t>) who reconstructed a record of the </a:t>
            </a:r>
            <a:r>
              <a:rPr lang="en-US" sz="1400" dirty="0">
                <a:ea typeface="+mn-lt"/>
                <a:cs typeface="+mn-lt"/>
                <a:hlinkClick r:id="rId8"/>
              </a:rPr>
              <a:t>Interdecadal Pacific Oscillation</a:t>
            </a:r>
            <a:r>
              <a:rPr lang="en-US" sz="1400" dirty="0">
                <a:ea typeface="+mn-lt"/>
                <a:cs typeface="+mn-lt"/>
              </a:rPr>
              <a:t> (IPO) that goes back to the year 1000 AD.</a:t>
            </a:r>
            <a:endParaRPr lang="en-US" dirty="0"/>
          </a:p>
          <a:p>
            <a:r>
              <a:rPr lang="en-US" sz="1400" dirty="0">
                <a:ea typeface="+mn-lt"/>
                <a:cs typeface="+mn-lt"/>
              </a:rPr>
              <a:t>The reason why they were interested in IPO is its tight correlation with multidecadal drought risk across the Pacific. Therefore, the IPO reconstruction delivers interesting information on historical drought risk in Australia, where droughts are more likely to occur during positive phases of the IPO.</a:t>
            </a:r>
            <a:endParaRPr lang="en-US" dirty="0"/>
          </a:p>
          <a:p>
            <a:r>
              <a:rPr lang="en-US" sz="1400" dirty="0">
                <a:ea typeface="+mn-lt"/>
                <a:cs typeface="+mn-lt"/>
              </a:rPr>
              <a:t>IPO is a teleconnection index, namely, a quantitative measurement of a climatic or meteorological parameter across the globe which are tightly related to persistent patterns of pressure and circulation anomalies covering large spatial areas.</a:t>
            </a:r>
            <a:endParaRPr lang="en-US" sz="1400" dirty="0">
              <a:cs typeface="Calibri"/>
            </a:endParaRPr>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pic>
        <p:nvPicPr>
          <p:cNvPr id="10" name="Picture 9" descr="CET and its 10-year and 30-year moving averages (orange and black traces, respectively).">
            <a:extLst>
              <a:ext uri="{FF2B5EF4-FFF2-40B4-BE49-F238E27FC236}">
                <a16:creationId xmlns:a16="http://schemas.microsoft.com/office/drawing/2014/main" xmlns="" id="{429CA16C-0A82-4FFF-DE89-18EDE69F6854}"/>
              </a:ext>
            </a:extLst>
          </p:cNvPr>
          <p:cNvPicPr>
            <a:picLocks noChangeAspect="1"/>
          </p:cNvPicPr>
          <p:nvPr/>
        </p:nvPicPr>
        <p:blipFill>
          <a:blip r:embed="rId9"/>
          <a:stretch>
            <a:fillRect/>
          </a:stretch>
        </p:blipFill>
        <p:spPr>
          <a:xfrm>
            <a:off x="5978770" y="844962"/>
            <a:ext cx="5849813" cy="2213861"/>
          </a:xfrm>
          <a:prstGeom prst="rect">
            <a:avLst/>
          </a:prstGeom>
        </p:spPr>
      </p:pic>
      <p:pic>
        <p:nvPicPr>
          <p:cNvPr id="11" name="Picture 10" descr="IPO reconstruction by Vance et al. (2014)">
            <a:extLst>
              <a:ext uri="{FF2B5EF4-FFF2-40B4-BE49-F238E27FC236}">
                <a16:creationId xmlns:a16="http://schemas.microsoft.com/office/drawing/2014/main" xmlns="" id="{6111AADE-85F8-B087-BE8D-596175522BE5}"/>
              </a:ext>
            </a:extLst>
          </p:cNvPr>
          <p:cNvPicPr>
            <a:picLocks noChangeAspect="1"/>
          </p:cNvPicPr>
          <p:nvPr/>
        </p:nvPicPr>
        <p:blipFill>
          <a:blip r:embed="rId10"/>
          <a:stretch>
            <a:fillRect/>
          </a:stretch>
        </p:blipFill>
        <p:spPr>
          <a:xfrm>
            <a:off x="5975718" y="3370032"/>
            <a:ext cx="5785577" cy="1712273"/>
          </a:xfrm>
          <a:prstGeom prst="rect">
            <a:avLst/>
          </a:prstGeom>
        </p:spPr>
      </p:pic>
      <p:sp>
        <p:nvSpPr>
          <p:cNvPr id="12" name="TextBox 11">
            <a:extLst>
              <a:ext uri="{FF2B5EF4-FFF2-40B4-BE49-F238E27FC236}">
                <a16:creationId xmlns:a16="http://schemas.microsoft.com/office/drawing/2014/main" xmlns="" id="{8BD6A93A-4C85-A2E7-97C8-F26E05886A78}"/>
              </a:ext>
            </a:extLst>
          </p:cNvPr>
          <p:cNvSpPr txBox="1"/>
          <p:nvPr/>
        </p:nvSpPr>
        <p:spPr>
          <a:xfrm>
            <a:off x="5884984" y="5087815"/>
            <a:ext cx="5052646"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The reconstruction of the IPO is shown in the figure above (source: </a:t>
            </a:r>
            <a:r>
              <a:rPr lang="en-US" sz="1400" dirty="0">
                <a:hlinkClick r:id="rId7"/>
              </a:rPr>
              <a:t>Vance et al., 2014</a:t>
            </a:r>
            <a:r>
              <a:rPr lang="en-US" sz="1400" dirty="0"/>
              <a:t>), panel (d), with two different reconstruction models (red and blue). IPO positive phases (&gt;0.5 for both reconstructions) are highlighted (blue banding).</a:t>
            </a:r>
          </a:p>
          <a:p>
            <a:r>
              <a:rPr lang="en-US" sz="1400" dirty="0"/>
              <a:t>Panel (e) shows a reconstruction (grey) of Eastern Australian rainfall that was derived by </a:t>
            </a:r>
            <a:r>
              <a:rPr lang="en-US" sz="1400" dirty="0" err="1"/>
              <a:t>analysing</a:t>
            </a:r>
            <a:r>
              <a:rPr lang="en-US" sz="1400" dirty="0"/>
              <a:t> sea salt paleo records</a:t>
            </a:r>
            <a:endParaRPr lang="en-US" sz="1400" dirty="0">
              <a:cs typeface="Calibri"/>
            </a:endParaRPr>
          </a:p>
        </p:txBody>
      </p:sp>
    </p:spTree>
    <p:extLst>
      <p:ext uri="{BB962C8B-B14F-4D97-AF65-F5344CB8AC3E}">
        <p14:creationId xmlns:p14="http://schemas.microsoft.com/office/powerpoint/2010/main" xmlns="" val="3573114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87082" y="476674"/>
            <a:ext cx="11233149" cy="648071"/>
          </a:xfrm>
        </p:spPr>
        <p:txBody>
          <a:bodyPr lIns="91440" tIns="45720" rIns="91440" bIns="45720" anchor="t"/>
          <a:lstStyle/>
          <a:p>
            <a:r>
              <a:rPr lang="en-US">
                <a:ea typeface="+mj-lt"/>
                <a:cs typeface="+mj-lt"/>
              </a:rPr>
              <a:t>The "</a:t>
            </a:r>
            <a:r>
              <a:rPr lang="en-US" dirty="0">
                <a:solidFill>
                  <a:srgbClr val="0070C0"/>
                </a:solidFill>
                <a:ea typeface="+mj-lt"/>
                <a:cs typeface="+mj-lt"/>
                <a:hlinkClick r:id="rId3">
                  <a:extLst>
                    <a:ext uri="{A12FA001-AC4F-418D-AE19-62706E023703}">
                      <ahyp:hlinkClr xmlns:ahyp="http://schemas.microsoft.com/office/drawing/2018/hyperlinkcolor" xmlns="" val="tx"/>
                    </a:ext>
                  </a:extLst>
                </a:hlinkClick>
              </a:rPr>
              <a:t>Common Era</a:t>
            </a:r>
            <a:r>
              <a:rPr lang="en-US">
                <a:ea typeface="+mj-lt"/>
                <a:cs typeface="+mj-lt"/>
              </a:rPr>
              <a:t>". Megadroughts in any continent but Antarctica</a:t>
            </a:r>
            <a:endParaRPr lang="en-US">
              <a:cs typeface="Calibri"/>
            </a:endParaRPr>
          </a:p>
        </p:txBody>
      </p:sp>
      <p:sp>
        <p:nvSpPr>
          <p:cNvPr id="3" name="Segnaposto testo 2"/>
          <p:cNvSpPr>
            <a:spLocks noGrp="1"/>
          </p:cNvSpPr>
          <p:nvPr>
            <p:ph type="body" sz="quarter" idx="11"/>
          </p:nvPr>
        </p:nvSpPr>
        <p:spPr>
          <a:xfrm>
            <a:off x="186067" y="962311"/>
            <a:ext cx="5252056" cy="4457042"/>
          </a:xfrm>
        </p:spPr>
        <p:txBody>
          <a:bodyPr lIns="91440" tIns="45720" rIns="91440" bIns="45720" anchor="t"/>
          <a:lstStyle/>
          <a:p>
            <a:r>
              <a:rPr lang="en-US" sz="1400" b="1" dirty="0">
                <a:ea typeface="+mn-lt"/>
                <a:cs typeface="+mn-lt"/>
              </a:rPr>
              <a:t>Common Era </a:t>
            </a:r>
            <a:r>
              <a:rPr lang="en-US" dirty="0">
                <a:ea typeface="+mn-lt"/>
                <a:cs typeface="+mn-lt"/>
              </a:rPr>
              <a:t>(CE)</a:t>
            </a:r>
            <a:r>
              <a:rPr lang="en-US" sz="1400" dirty="0">
                <a:ea typeface="+mn-lt"/>
                <a:cs typeface="+mn-lt"/>
              </a:rPr>
              <a:t> and </a:t>
            </a:r>
            <a:r>
              <a:rPr lang="en-US" sz="1400" b="1" dirty="0">
                <a:ea typeface="+mn-lt"/>
                <a:cs typeface="+mn-lt"/>
              </a:rPr>
              <a:t>Before the Common Era</a:t>
            </a:r>
            <a:r>
              <a:rPr lang="en-US" sz="1400" dirty="0">
                <a:ea typeface="+mn-lt"/>
                <a:cs typeface="+mn-lt"/>
              </a:rPr>
              <a:t> (</a:t>
            </a:r>
            <a:r>
              <a:rPr lang="en-US" sz="1400" b="1" dirty="0">
                <a:ea typeface="+mn-lt"/>
                <a:cs typeface="+mn-lt"/>
              </a:rPr>
              <a:t>BCE</a:t>
            </a:r>
            <a:r>
              <a:rPr lang="en-US" sz="1400" dirty="0">
                <a:ea typeface="+mn-lt"/>
                <a:cs typeface="+mn-lt"/>
              </a:rPr>
              <a:t>) are year notations for the </a:t>
            </a:r>
            <a:r>
              <a:rPr lang="en-US" sz="1400" dirty="0">
                <a:ea typeface="+mn-lt"/>
                <a:cs typeface="+mn-lt"/>
                <a:hlinkClick r:id="rId4"/>
              </a:rPr>
              <a:t>Gregorian calendar</a:t>
            </a:r>
            <a:r>
              <a:rPr lang="en-US" sz="1400" dirty="0">
                <a:ea typeface="+mn-lt"/>
                <a:cs typeface="+mn-lt"/>
              </a:rPr>
              <a:t> (and its predecessor, the </a:t>
            </a:r>
            <a:r>
              <a:rPr lang="en-US" sz="1400" dirty="0">
                <a:ea typeface="+mn-lt"/>
                <a:cs typeface="+mn-lt"/>
                <a:hlinkClick r:id="rId5"/>
              </a:rPr>
              <a:t>Julian calendar</a:t>
            </a:r>
            <a:r>
              <a:rPr lang="en-US" sz="1400" dirty="0">
                <a:ea typeface="+mn-lt"/>
                <a:cs typeface="+mn-lt"/>
              </a:rPr>
              <a:t>). Common Era and Before the Common Era are alternatives to the original </a:t>
            </a:r>
            <a:r>
              <a:rPr lang="en-US" sz="1400" dirty="0">
                <a:ea typeface="+mn-lt"/>
                <a:cs typeface="+mn-lt"/>
                <a:hlinkClick r:id="rId6"/>
              </a:rPr>
              <a:t>Anno Domini</a:t>
            </a:r>
            <a:r>
              <a:rPr lang="en-US" sz="1400" dirty="0">
                <a:ea typeface="+mn-lt"/>
                <a:cs typeface="+mn-lt"/>
              </a:rPr>
              <a:t> (AD) and </a:t>
            </a:r>
            <a:r>
              <a:rPr lang="en-US" sz="1400" dirty="0">
                <a:ea typeface="+mn-lt"/>
                <a:cs typeface="+mn-lt"/>
                <a:hlinkClick r:id="rId6"/>
              </a:rPr>
              <a:t>Before Christ</a:t>
            </a:r>
            <a:r>
              <a:rPr lang="en-US" sz="1400" dirty="0">
                <a:ea typeface="+mn-lt"/>
                <a:cs typeface="+mn-lt"/>
              </a:rPr>
              <a:t> (BC) notations used for the same calendar era.</a:t>
            </a:r>
            <a:endParaRPr lang="en-US" dirty="0">
              <a:ea typeface="+mn-lt"/>
              <a:cs typeface="+mn-lt"/>
            </a:endParaRPr>
          </a:p>
          <a:p>
            <a:r>
              <a:rPr lang="en-US" sz="1400" dirty="0">
                <a:ea typeface="+mn-lt"/>
                <a:cs typeface="+mn-lt"/>
              </a:rPr>
              <a:t>The figure shows that megadroughts occurred during CE in all continents but Antarctica. The figure is drawn basing on information by Cook et al. (2022)</a:t>
            </a:r>
          </a:p>
          <a:p>
            <a:r>
              <a:rPr lang="en-US" sz="1400" dirty="0">
                <a:ea typeface="+mn-lt"/>
                <a:cs typeface="+mn-lt"/>
              </a:rPr>
              <a:t>In particular, in North America the occurrence is documented of multi- centennial periods of low river flow in the Sierra Nevada Mountains from the 800s to the 1600s. Acute phases of drought were </a:t>
            </a:r>
            <a:r>
              <a:rPr lang="en-US" sz="1400" dirty="0" err="1">
                <a:ea typeface="+mn-lt"/>
                <a:cs typeface="+mn-lt"/>
              </a:rPr>
              <a:t>characterised</a:t>
            </a:r>
            <a:r>
              <a:rPr lang="en-US" sz="1400" dirty="0">
                <a:ea typeface="+mn-lt"/>
                <a:cs typeface="+mn-lt"/>
              </a:rPr>
              <a:t> by different durations. Some of these droughts are well documented by historical remains of ancient </a:t>
            </a:r>
            <a:r>
              <a:rPr lang="en-US" sz="1400" dirty="0" err="1">
                <a:ea typeface="+mn-lt"/>
                <a:cs typeface="+mn-lt"/>
              </a:rPr>
              <a:t>civilisation</a:t>
            </a:r>
            <a:r>
              <a:rPr lang="en-US" sz="1400" dirty="0">
                <a:ea typeface="+mn-lt"/>
                <a:cs typeface="+mn-lt"/>
              </a:rPr>
              <a:t> that suffered from water scarcity and in some cases collapsed.</a:t>
            </a:r>
          </a:p>
          <a:p>
            <a:r>
              <a:rPr lang="en-US" sz="1400" dirty="0">
                <a:ea typeface="+mn-lt"/>
                <a:cs typeface="+mn-lt"/>
              </a:rPr>
              <a:t>Besides the case of the Puebloans and Cahokia mentioned earlier, we may also recall that the Native American settle­ments in the south- western USA were abandoned during the late sixteenth century megadrought, that was recorded in English and Spanish colonial records.</a:t>
            </a:r>
          </a:p>
        </p:txBody>
      </p:sp>
      <p:sp>
        <p:nvSpPr>
          <p:cNvPr id="6" name="CasellaDiTesto 5"/>
          <p:cNvSpPr txBox="1"/>
          <p:nvPr/>
        </p:nvSpPr>
        <p:spPr>
          <a:xfrm>
            <a:off x="2727412" y="6614024"/>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a:t>This</a:t>
            </a:r>
            <a:r>
              <a:rPr lang="it-IT" sz="1000" b="1" u="none" dirty="0"/>
              <a:t> </a:t>
            </a:r>
            <a:r>
              <a:rPr lang="it-IT" sz="1000" b="1" u="none" dirty="0" err="1"/>
              <a:t>presentation</a:t>
            </a:r>
            <a:r>
              <a:rPr lang="it-IT" sz="1000" b="1" u="none" dirty="0"/>
              <a:t> </a:t>
            </a:r>
            <a:r>
              <a:rPr lang="it-IT" sz="1000" b="1" u="none" dirty="0" err="1"/>
              <a:t>is</a:t>
            </a:r>
            <a:r>
              <a:rPr lang="it-IT" sz="1000" b="1" u="none" baseline="0" dirty="0"/>
              <a:t> </a:t>
            </a:r>
            <a:r>
              <a:rPr lang="it-IT" sz="1000" b="1" u="none" baseline="0" dirty="0" err="1"/>
              <a:t>available</a:t>
            </a:r>
            <a:r>
              <a:rPr lang="it-IT" sz="1000" b="1" u="none" baseline="0" dirty="0"/>
              <a:t> </a:t>
            </a:r>
            <a:r>
              <a:rPr lang="it-IT" sz="1000" b="1" u="none" dirty="0"/>
              <a:t>at the web </a:t>
            </a:r>
            <a:r>
              <a:rPr lang="it-IT" sz="1000" b="1" u="none" dirty="0" err="1"/>
              <a:t>address</a:t>
            </a:r>
            <a:r>
              <a:rPr lang="it-IT" sz="1000" b="1" u="none" dirty="0"/>
              <a:t> http://www.albertomontanari.it – E-mail</a:t>
            </a:r>
            <a:r>
              <a:rPr lang="it-IT" sz="1000" b="1" u="none" kern="1200" dirty="0">
                <a:solidFill>
                  <a:schemeClr val="tx1"/>
                </a:solidFill>
                <a:latin typeface="Arial" charset="0"/>
                <a:ea typeface="+mn-ea"/>
                <a:cs typeface="+mn-cs"/>
              </a:rPr>
              <a:t>: alberto.montanari@unibo.it</a:t>
            </a:r>
          </a:p>
        </p:txBody>
      </p:sp>
      <p:pic>
        <p:nvPicPr>
          <p:cNvPr id="5" name="Picture 4" descr="A map of the world with red circles and black text&#10;&#10;Description automatically generated">
            <a:extLst>
              <a:ext uri="{FF2B5EF4-FFF2-40B4-BE49-F238E27FC236}">
                <a16:creationId xmlns:a16="http://schemas.microsoft.com/office/drawing/2014/main" xmlns="" id="{7BDFC64D-4207-8C91-B1A7-4BBD8D90E1E4}"/>
              </a:ext>
            </a:extLst>
          </p:cNvPr>
          <p:cNvPicPr>
            <a:picLocks noChangeAspect="1"/>
          </p:cNvPicPr>
          <p:nvPr/>
        </p:nvPicPr>
        <p:blipFill>
          <a:blip r:embed="rId7"/>
          <a:stretch>
            <a:fillRect/>
          </a:stretch>
        </p:blipFill>
        <p:spPr>
          <a:xfrm>
            <a:off x="5436972" y="967079"/>
            <a:ext cx="6755028" cy="3132112"/>
          </a:xfrm>
          <a:prstGeom prst="rect">
            <a:avLst/>
          </a:prstGeom>
        </p:spPr>
      </p:pic>
      <p:sp>
        <p:nvSpPr>
          <p:cNvPr id="4" name="TextBox 3">
            <a:extLst>
              <a:ext uri="{FF2B5EF4-FFF2-40B4-BE49-F238E27FC236}">
                <a16:creationId xmlns:a16="http://schemas.microsoft.com/office/drawing/2014/main" xmlns="" id="{0E76438B-E3C9-347F-92C6-4C9AE4B1ADFD}"/>
              </a:ext>
            </a:extLst>
          </p:cNvPr>
          <p:cNvSpPr txBox="1"/>
          <p:nvPr/>
        </p:nvSpPr>
        <p:spPr>
          <a:xfrm>
            <a:off x="6384507" y="4149080"/>
            <a:ext cx="504008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Redrawn after </a:t>
            </a:r>
            <a:r>
              <a:rPr lang="en-US" sz="1200" dirty="0">
                <a:ea typeface="+mn-lt"/>
                <a:cs typeface="+mn-lt"/>
              </a:rPr>
              <a:t>Cook, B. I., Smerdon, J. E., Cook, E. R., Williams, A. P., </a:t>
            </a:r>
            <a:r>
              <a:rPr lang="en-US" sz="1200" dirty="0" err="1">
                <a:ea typeface="+mn-lt"/>
                <a:cs typeface="+mn-lt"/>
              </a:rPr>
              <a:t>Anchukaitis</a:t>
            </a:r>
            <a:r>
              <a:rPr lang="en-US" sz="1200" dirty="0">
                <a:ea typeface="+mn-lt"/>
                <a:cs typeface="+mn-lt"/>
              </a:rPr>
              <a:t>, K. J., Mankin, J. S., ... &amp; Wise, E. K. (2022). Megadroughts in the Common Era and the Anthropocene. </a:t>
            </a:r>
            <a:r>
              <a:rPr lang="en-US" sz="1200" i="1" dirty="0">
                <a:ea typeface="+mn-lt"/>
                <a:cs typeface="+mn-lt"/>
              </a:rPr>
              <a:t>Nature Reviews Earth &amp; Environment</a:t>
            </a:r>
            <a:r>
              <a:rPr lang="en-US" sz="1200" dirty="0">
                <a:ea typeface="+mn-lt"/>
                <a:cs typeface="+mn-lt"/>
              </a:rPr>
              <a:t>, </a:t>
            </a:r>
            <a:r>
              <a:rPr lang="en-US" sz="1200" i="1" dirty="0">
                <a:ea typeface="+mn-lt"/>
                <a:cs typeface="+mn-lt"/>
              </a:rPr>
              <a:t>3</a:t>
            </a:r>
            <a:r>
              <a:rPr lang="en-US" sz="1200" dirty="0">
                <a:ea typeface="+mn-lt"/>
                <a:cs typeface="+mn-lt"/>
              </a:rPr>
              <a:t>(11), 741-757.</a:t>
            </a:r>
            <a:endParaRPr lang="en-US" sz="1200" dirty="0"/>
          </a:p>
        </p:txBody>
      </p:sp>
      <p:sp>
        <p:nvSpPr>
          <p:cNvPr id="7" name="TextBox 6">
            <a:extLst>
              <a:ext uri="{FF2B5EF4-FFF2-40B4-BE49-F238E27FC236}">
                <a16:creationId xmlns:a16="http://schemas.microsoft.com/office/drawing/2014/main" xmlns="" id="{E5DC2B74-CF50-236E-69DD-5F1DE332F751}"/>
              </a:ext>
            </a:extLst>
          </p:cNvPr>
          <p:cNvSpPr txBox="1"/>
          <p:nvPr/>
        </p:nvSpPr>
        <p:spPr>
          <a:xfrm>
            <a:off x="185057" y="5486401"/>
            <a:ext cx="10003971"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In Central America, </a:t>
            </a:r>
            <a:r>
              <a:rPr lang="en-US" sz="1400" dirty="0" err="1"/>
              <a:t>Palaeo­climate</a:t>
            </a:r>
            <a:r>
              <a:rPr lang="en-US" sz="1400" dirty="0"/>
              <a:t> records from lakes, speleothems, and coastal sediments offer strong evidence of megadroughts occurred during 800–1000 CE. ​Average annual precipitation deficits during these dry periods are estimated to have ranged from 25 to 40%, with peak defi­​</a:t>
            </a:r>
            <a:r>
              <a:rPr lang="en-US" sz="1400" dirty="0" err="1"/>
              <a:t>cits</a:t>
            </a:r>
            <a:r>
              <a:rPr lang="en-US" sz="1400" dirty="0"/>
              <a:t> reaching as high as 52–70%. These events may have contributed </a:t>
            </a:r>
            <a:r>
              <a:rPr lang="en-US" sz="1400" dirty="0" err="1"/>
              <a:t>tp</a:t>
            </a:r>
            <a:r>
              <a:rPr lang="en-US" sz="1400" dirty="0"/>
              <a:t> the ‘collapse’ of the southern Maya​</a:t>
            </a:r>
            <a:endParaRPr lang="en-US" dirty="0"/>
          </a:p>
          <a:p>
            <a:r>
              <a:rPr lang="en-US" sz="1400" dirty="0"/>
              <a:t>kingdoms.​</a:t>
            </a:r>
            <a:endParaRPr lang="en-US" sz="1400" dirty="0">
              <a:cs typeface="Calibri"/>
            </a:endParaRPr>
          </a:p>
        </p:txBody>
      </p:sp>
    </p:spTree>
    <p:extLst>
      <p:ext uri="{BB962C8B-B14F-4D97-AF65-F5344CB8AC3E}">
        <p14:creationId xmlns:p14="http://schemas.microsoft.com/office/powerpoint/2010/main" xmlns="" val="3648028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87082" y="476674"/>
            <a:ext cx="11233149" cy="648071"/>
          </a:xfrm>
        </p:spPr>
        <p:txBody>
          <a:bodyPr lIns="91440" tIns="45720" rIns="91440" bIns="45720" anchor="t"/>
          <a:lstStyle/>
          <a:p>
            <a:r>
              <a:rPr lang="en-US" dirty="0">
                <a:ea typeface="+mj-lt"/>
                <a:cs typeface="+mj-lt"/>
              </a:rPr>
              <a:t>100 years ago: multiyear droughts in UK and Italy</a:t>
            </a:r>
            <a:endParaRPr lang="en-US" dirty="0">
              <a:cs typeface="Calibri"/>
            </a:endParaRPr>
          </a:p>
        </p:txBody>
      </p:sp>
      <p:sp>
        <p:nvSpPr>
          <p:cNvPr id="3" name="Segnaposto testo 2"/>
          <p:cNvSpPr>
            <a:spLocks noGrp="1"/>
          </p:cNvSpPr>
          <p:nvPr>
            <p:ph type="body" sz="quarter" idx="11"/>
          </p:nvPr>
        </p:nvSpPr>
        <p:spPr>
          <a:xfrm>
            <a:off x="186067" y="891973"/>
            <a:ext cx="6721470" cy="1811814"/>
          </a:xfrm>
        </p:spPr>
        <p:txBody>
          <a:bodyPr lIns="91440" tIns="45720" rIns="91440" bIns="45720" anchor="t"/>
          <a:lstStyle/>
          <a:p>
            <a:r>
              <a:rPr lang="en-US" sz="1400" dirty="0">
                <a:ea typeface="+mn-lt"/>
                <a:cs typeface="+mn-lt"/>
                <a:hlinkClick r:id="rId3"/>
              </a:rPr>
              <a:t>Barker et al. (2019)</a:t>
            </a:r>
            <a:r>
              <a:rPr lang="en-US" sz="1400" dirty="0">
                <a:ea typeface="+mn-lt"/>
                <a:cs typeface="+mn-lt"/>
              </a:rPr>
              <a:t> </a:t>
            </a:r>
            <a:r>
              <a:rPr lang="en-US" sz="1400" dirty="0" err="1">
                <a:ea typeface="+mn-lt"/>
                <a:cs typeface="+mn-lt"/>
              </a:rPr>
              <a:t>analysed</a:t>
            </a:r>
            <a:r>
              <a:rPr lang="en-US" sz="1400" dirty="0">
                <a:ea typeface="+mn-lt"/>
                <a:cs typeface="+mn-lt"/>
              </a:rPr>
              <a:t> reconstructed river flow series from 1891 to 2015 to identify and </a:t>
            </a:r>
            <a:r>
              <a:rPr lang="en-US" sz="1400" dirty="0" err="1">
                <a:ea typeface="+mn-lt"/>
                <a:cs typeface="+mn-lt"/>
              </a:rPr>
              <a:t>characterise</a:t>
            </a:r>
            <a:r>
              <a:rPr lang="en-US" sz="1400" dirty="0">
                <a:ea typeface="+mn-lt"/>
                <a:cs typeface="+mn-lt"/>
              </a:rPr>
              <a:t> historic hydrological droughts for 108 catchments across the UK. </a:t>
            </a:r>
            <a:endParaRPr lang="en-US" dirty="0">
              <a:ea typeface="+mn-lt"/>
              <a:cs typeface="+mn-lt"/>
            </a:endParaRPr>
          </a:p>
          <a:p>
            <a:endParaRPr lang="en-US" sz="1400" dirty="0">
              <a:ea typeface="+mn-lt"/>
              <a:cs typeface="+mn-lt"/>
            </a:endParaRPr>
          </a:p>
          <a:p>
            <a:r>
              <a:rPr lang="en-US" sz="1400" dirty="0">
                <a:ea typeface="+mn-lt"/>
                <a:cs typeface="+mn-lt"/>
              </a:rPr>
              <a:t>To identify droughts they used the </a:t>
            </a:r>
            <a:r>
              <a:rPr lang="en-US" sz="1400" dirty="0" err="1">
                <a:ea typeface="+mn-lt"/>
                <a:cs typeface="+mn-lt"/>
              </a:rPr>
              <a:t>standardised</a:t>
            </a:r>
            <a:r>
              <a:rPr lang="en-US" sz="1400" dirty="0">
                <a:ea typeface="+mn-lt"/>
                <a:cs typeface="+mn-lt"/>
              </a:rPr>
              <a:t> streamflow index, which is computed for a given period as the difference of streamflow from mean divided to standard deviation. We will discuss it later. </a:t>
            </a:r>
          </a:p>
          <a:p>
            <a:r>
              <a:rPr lang="en-US" sz="1400" dirty="0">
                <a:ea typeface="+mn-lt"/>
                <a:cs typeface="+mn-lt"/>
              </a:rPr>
              <a:t>Their reconstructed data confirmed the occurrence of the so-called "Long Drought" from 1890 to 1910. During that period below-average river flows occurred across much of the UK, at both long and short accumulation periods.</a:t>
            </a:r>
            <a:endParaRPr lang="en-US" dirty="0">
              <a:cs typeface="Calibri"/>
            </a:endParaRPr>
          </a:p>
          <a:p>
            <a:endParaRPr lang="en-US" sz="1400" dirty="0">
              <a:ea typeface="+mn-lt"/>
              <a:cs typeface="+mn-lt"/>
            </a:endParaRPr>
          </a:p>
          <a:p>
            <a:r>
              <a:rPr lang="en-US" sz="1400" dirty="0">
                <a:ea typeface="+mn-lt"/>
                <a:cs typeface="+mn-lt"/>
              </a:rPr>
              <a:t>Extreme and severe low flows tended not to occur simultaneously across the country. Extreme flow deficits were seen across Scotland and Northern Ireland in 1895, with a mild drought in northern England but wetter than average conditions in the rest of England.</a:t>
            </a:r>
            <a:endParaRPr lang="en-US" dirty="0">
              <a:ea typeface="+mn-lt"/>
              <a:cs typeface="+mn-lt"/>
            </a:endParaRPr>
          </a:p>
          <a:p>
            <a:endParaRPr lang="en-US" sz="1400" dirty="0">
              <a:ea typeface="+mn-lt"/>
              <a:cs typeface="+mn-lt"/>
            </a:endParaRPr>
          </a:p>
          <a:p>
            <a:r>
              <a:rPr lang="en-US" sz="1400" dirty="0">
                <a:ea typeface="+mn-lt"/>
                <a:cs typeface="+mn-lt"/>
              </a:rPr>
              <a:t>With the exception of 1905, regions in northern England did not experience the extreme low flows that apparently occurred in the rest of England throughout the Long Drought. </a:t>
            </a:r>
            <a:endParaRPr lang="en-US" dirty="0"/>
          </a:p>
          <a:p>
            <a:endParaRPr lang="en-US" sz="1400" dirty="0">
              <a:ea typeface="+mn-lt"/>
              <a:cs typeface="+mn-lt"/>
            </a:endParaRPr>
          </a:p>
          <a:p>
            <a:r>
              <a:rPr lang="en-US" sz="1400" dirty="0">
                <a:ea typeface="+mn-lt"/>
                <a:cs typeface="+mn-lt"/>
              </a:rPr>
              <a:t>Another interesting picture of droughts occurred in Europe between 200 and 100 years ago is given by the daily rainfall series observed in Bologna. Data are available from 1813, therefore allowing us to safely travel back in time! The figure on the right shows the annual rainfall depth derived from that series.</a:t>
            </a:r>
          </a:p>
          <a:p>
            <a:endParaRPr lang="en-US" sz="1400" dirty="0">
              <a:ea typeface="+mn-lt"/>
              <a:cs typeface="+mn-lt"/>
            </a:endParaRPr>
          </a:p>
          <a:p>
            <a:r>
              <a:rPr lang="en-US" sz="1400" dirty="0">
                <a:ea typeface="+mn-lt"/>
                <a:cs typeface="+mn-lt"/>
              </a:rPr>
              <a:t>See the prolonged drought that occurred during 1945-1950, which was repeatedly mentioned by the media and is still remembered in Northern and Central Italy.</a:t>
            </a:r>
            <a:endParaRPr lang="en-US" dirty="0">
              <a:ea typeface="+mn-lt"/>
              <a:cs typeface="+mn-lt"/>
            </a:endParaRPr>
          </a:p>
          <a:p>
            <a:endParaRPr lang="en-US" sz="1400" dirty="0">
              <a:cs typeface="Calibri"/>
            </a:endParaRPr>
          </a:p>
        </p:txBody>
      </p:sp>
      <p:sp>
        <p:nvSpPr>
          <p:cNvPr id="12" name="TextBox 11">
            <a:extLst>
              <a:ext uri="{FF2B5EF4-FFF2-40B4-BE49-F238E27FC236}">
                <a16:creationId xmlns:a16="http://schemas.microsoft.com/office/drawing/2014/main" xmlns="" id="{8BD6A93A-4C85-A2E7-97C8-F26E05886A78}"/>
              </a:ext>
            </a:extLst>
          </p:cNvPr>
          <p:cNvSpPr txBox="1"/>
          <p:nvPr/>
        </p:nvSpPr>
        <p:spPr>
          <a:xfrm>
            <a:off x="7587209" y="3270908"/>
            <a:ext cx="382682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Annual rainfall series in Bologna from 1813 to 2019 with droughts highlighted in grey.</a:t>
            </a:r>
            <a:endParaRPr lang="en-US" dirty="0"/>
          </a:p>
        </p:txBody>
      </p:sp>
      <p:pic>
        <p:nvPicPr>
          <p:cNvPr id="4" name="Picture 3" descr="Annual rainfall series in Bologna with droughts highlighted in grey">
            <a:extLst>
              <a:ext uri="{FF2B5EF4-FFF2-40B4-BE49-F238E27FC236}">
                <a16:creationId xmlns:a16="http://schemas.microsoft.com/office/drawing/2014/main" xmlns="" id="{78AB57E5-ACDE-36E4-B09C-B231E2742833}"/>
              </a:ext>
            </a:extLst>
          </p:cNvPr>
          <p:cNvPicPr>
            <a:picLocks noChangeAspect="1"/>
          </p:cNvPicPr>
          <p:nvPr/>
        </p:nvPicPr>
        <p:blipFill>
          <a:blip r:embed="rId4"/>
          <a:stretch>
            <a:fillRect/>
          </a:stretch>
        </p:blipFill>
        <p:spPr>
          <a:xfrm>
            <a:off x="7244181" y="247359"/>
            <a:ext cx="4434889" cy="3091014"/>
          </a:xfrm>
          <a:prstGeom prst="rect">
            <a:avLst/>
          </a:prstGeom>
        </p:spPr>
      </p:pic>
      <p:pic>
        <p:nvPicPr>
          <p:cNvPr id="5" name="Picture 4" descr="A newspaper with a picture of people&#10;&#10;Description automatically generated">
            <a:extLst>
              <a:ext uri="{FF2B5EF4-FFF2-40B4-BE49-F238E27FC236}">
                <a16:creationId xmlns:a16="http://schemas.microsoft.com/office/drawing/2014/main" xmlns="" id="{F1F4089D-0A0E-1DB6-8BCB-663516F1299E}"/>
              </a:ext>
            </a:extLst>
          </p:cNvPr>
          <p:cNvPicPr>
            <a:picLocks noChangeAspect="1"/>
          </p:cNvPicPr>
          <p:nvPr/>
        </p:nvPicPr>
        <p:blipFill>
          <a:blip r:embed="rId5"/>
          <a:stretch>
            <a:fillRect/>
          </a:stretch>
        </p:blipFill>
        <p:spPr>
          <a:xfrm>
            <a:off x="7244314" y="3897104"/>
            <a:ext cx="3180938" cy="2962138"/>
          </a:xfrm>
          <a:prstGeom prst="rect">
            <a:avLst/>
          </a:prstGeom>
        </p:spPr>
      </p:pic>
      <p:sp>
        <p:nvSpPr>
          <p:cNvPr id="7" name="Rectangle: Rounded Corners 6">
            <a:extLst>
              <a:ext uri="{FF2B5EF4-FFF2-40B4-BE49-F238E27FC236}">
                <a16:creationId xmlns:a16="http://schemas.microsoft.com/office/drawing/2014/main" xmlns="" id="{D71AC3EE-A3F2-0332-2D61-F99D4AE9E4F8}"/>
              </a:ext>
            </a:extLst>
          </p:cNvPr>
          <p:cNvSpPr/>
          <p:nvPr/>
        </p:nvSpPr>
        <p:spPr>
          <a:xfrm>
            <a:off x="7556992" y="5964458"/>
            <a:ext cx="1236869" cy="419652"/>
          </a:xfrm>
          <a:prstGeom prst="round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153446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704512" y="5723164"/>
            <a:ext cx="1484767" cy="1018204"/>
          </a:xfrm>
          <a:prstGeom prst="rect">
            <a:avLst/>
          </a:prstGeom>
          <a:solidFill>
            <a:schemeClr val="bg1"/>
          </a:solidFill>
        </p:spPr>
        <p:txBody>
          <a:bodyPr wrap="square" rtlCol="0">
            <a:spAutoFit/>
          </a:bodyPr>
          <a:lstStyle/>
          <a:p>
            <a:endParaRPr lang="it-IT" dirty="0"/>
          </a:p>
        </p:txBody>
      </p:sp>
      <p:sp>
        <p:nvSpPr>
          <p:cNvPr id="2" name="Segnaposto testo 1"/>
          <p:cNvSpPr>
            <a:spLocks noGrp="1"/>
          </p:cNvSpPr>
          <p:nvPr>
            <p:ph type="body" sz="quarter" idx="10"/>
          </p:nvPr>
        </p:nvSpPr>
        <p:spPr>
          <a:xfrm>
            <a:off x="187082" y="476674"/>
            <a:ext cx="11233149" cy="648071"/>
          </a:xfrm>
        </p:spPr>
        <p:txBody>
          <a:bodyPr lIns="91440" tIns="45720" rIns="91440" bIns="45720" anchor="t"/>
          <a:lstStyle/>
          <a:p>
            <a:r>
              <a:rPr lang="en-US" dirty="0">
                <a:ea typeface="+mj-lt"/>
                <a:cs typeface="+mj-lt"/>
              </a:rPr>
              <a:t>80 years ago: The Dust Bowl</a:t>
            </a:r>
            <a:endParaRPr lang="en-US" dirty="0">
              <a:cs typeface="Calibri"/>
            </a:endParaRPr>
          </a:p>
        </p:txBody>
      </p:sp>
      <p:sp>
        <p:nvSpPr>
          <p:cNvPr id="3" name="Segnaposto testo 2"/>
          <p:cNvSpPr>
            <a:spLocks noGrp="1"/>
          </p:cNvSpPr>
          <p:nvPr>
            <p:ph type="body" sz="quarter" idx="11"/>
          </p:nvPr>
        </p:nvSpPr>
        <p:spPr>
          <a:xfrm>
            <a:off x="186067" y="891973"/>
            <a:ext cx="8836586" cy="1811814"/>
          </a:xfrm>
        </p:spPr>
        <p:txBody>
          <a:bodyPr lIns="91440" tIns="45720" rIns="91440" bIns="45720" anchor="t"/>
          <a:lstStyle/>
          <a:p>
            <a:r>
              <a:rPr lang="en-US" sz="1400" b="1" dirty="0">
                <a:ea typeface="+mn-lt"/>
                <a:cs typeface="+mn-lt"/>
              </a:rPr>
              <a:t>The </a:t>
            </a:r>
            <a:r>
              <a:rPr lang="en-US" sz="1400" b="1" dirty="0">
                <a:ea typeface="+mn-lt"/>
                <a:cs typeface="+mn-lt"/>
                <a:hlinkClick r:id="rId3"/>
              </a:rPr>
              <a:t>Dust Bowl</a:t>
            </a:r>
            <a:r>
              <a:rPr lang="en-US" sz="1400" b="1" dirty="0">
                <a:ea typeface="+mn-lt"/>
                <a:cs typeface="+mn-lt"/>
              </a:rPr>
              <a:t> was a prolonged drought</a:t>
            </a:r>
            <a:r>
              <a:rPr lang="en-US" sz="1400" dirty="0">
                <a:ea typeface="+mn-lt"/>
                <a:cs typeface="+mn-lt"/>
              </a:rPr>
              <a:t> that affected the prairies of the United States during the 1930s. It is one of the most relevant ecological disasters that ever affected the US, as wind storms hit the dry land and provoked extended dust storms. </a:t>
            </a:r>
            <a:endParaRPr lang="en-US" dirty="0"/>
          </a:p>
          <a:p>
            <a:r>
              <a:rPr lang="en-US" sz="1400" b="1" dirty="0">
                <a:ea typeface="+mn-lt"/>
                <a:cs typeface="+mn-lt"/>
              </a:rPr>
              <a:t>The Dust Bowl forced about 500.000 people to leave their home and migrate</a:t>
            </a:r>
            <a:r>
              <a:rPr lang="en-US" sz="1400" dirty="0">
                <a:ea typeface="+mn-lt"/>
                <a:cs typeface="+mn-lt"/>
              </a:rPr>
              <a:t>. Most of them moved westward to California to seek new jobs. The tragedy was documented by several photographers that prepared reports to the US Government. </a:t>
            </a:r>
            <a:r>
              <a:rPr lang="en-US" sz="1400" dirty="0">
                <a:ea typeface="+mn-lt"/>
                <a:cs typeface="+mn-lt"/>
                <a:hlinkClick r:id="rId4"/>
              </a:rPr>
              <a:t>Dorotea Lange</a:t>
            </a:r>
            <a:r>
              <a:rPr lang="en-US" sz="1400" dirty="0">
                <a:ea typeface="+mn-lt"/>
                <a:cs typeface="+mn-lt"/>
              </a:rPr>
              <a:t>, working for the US Farm Security Administration, took the famous picture of the </a:t>
            </a:r>
            <a:r>
              <a:rPr lang="en-US" sz="1400" dirty="0">
                <a:ea typeface="+mn-lt"/>
                <a:cs typeface="+mn-lt"/>
                <a:hlinkClick r:id="rId5"/>
              </a:rPr>
              <a:t>Migrant Mother</a:t>
            </a:r>
            <a:r>
              <a:rPr lang="en-US" sz="1400" dirty="0">
                <a:ea typeface="+mn-lt"/>
                <a:cs typeface="+mn-lt"/>
              </a:rPr>
              <a:t> which is shown on the right  (public domain, available at </a:t>
            </a:r>
            <a:r>
              <a:rPr lang="en-US" sz="1400" dirty="0">
                <a:ea typeface="+mn-lt"/>
                <a:cs typeface="+mn-lt"/>
                <a:hlinkClick r:id="rId6"/>
              </a:rPr>
              <a:t>https://commons.wikimedia.org/w/index.php?curid=52734</a:t>
            </a:r>
            <a:r>
              <a:rPr lang="en-US" sz="1400" dirty="0">
                <a:ea typeface="+mn-lt"/>
                <a:cs typeface="+mn-lt"/>
              </a:rPr>
              <a:t>).</a:t>
            </a:r>
            <a:endParaRPr lang="en-US" dirty="0"/>
          </a:p>
          <a:p>
            <a:r>
              <a:rPr lang="en-US" sz="1400" b="1" dirty="0">
                <a:ea typeface="+mn-lt"/>
                <a:cs typeface="+mn-lt"/>
              </a:rPr>
              <a:t>The causes of the Dust Bowl can be resumed in the following points:</a:t>
            </a:r>
            <a:endParaRPr lang="en-US" b="1" dirty="0"/>
          </a:p>
          <a:p>
            <a:pPr marL="285750" indent="-285750">
              <a:buFont typeface="Arial"/>
              <a:buChar char="•"/>
            </a:pPr>
            <a:r>
              <a:rPr lang="en-US" sz="1400" dirty="0">
                <a:ea typeface="+mn-lt"/>
                <a:cs typeface="+mn-lt"/>
              </a:rPr>
              <a:t>The Geography of the region, which is uniformly flat or uniformly sloping, with no protection against blowing wind.</a:t>
            </a:r>
            <a:endParaRPr lang="en-US" dirty="0"/>
          </a:p>
          <a:p>
            <a:pPr marL="285750" indent="-285750">
              <a:buFont typeface="Arial"/>
              <a:buChar char="•"/>
            </a:pPr>
            <a:r>
              <a:rPr lang="en-US" sz="1400" dirty="0">
                <a:ea typeface="+mn-lt"/>
                <a:cs typeface="+mn-lt"/>
              </a:rPr>
              <a:t>The Homestead Act of 1862, which was the first of the </a:t>
            </a:r>
            <a:r>
              <a:rPr lang="en-US" sz="1400" dirty="0">
                <a:ea typeface="+mn-lt"/>
                <a:cs typeface="+mn-lt"/>
                <a:hlinkClick r:id="rId7"/>
              </a:rPr>
              <a:t>Homestead Acts</a:t>
            </a:r>
            <a:r>
              <a:rPr lang="en-US" sz="1400" dirty="0">
                <a:ea typeface="+mn-lt"/>
                <a:cs typeface="+mn-lt"/>
              </a:rPr>
              <a:t>, by which an applicant could acquire ownership of government land or the public domain, typically called a homestead. In all, more than 650 thousand square kilometers of public land, nearly 10 percent of the total area of the United States, was given away free to 1.6 million homesteaders; most of the homesteads were west of the Mississippi River. The 1862 Act stimulated many farmers to take home in the prairies to cultivate the land.</a:t>
            </a:r>
            <a:endParaRPr lang="en-US" dirty="0"/>
          </a:p>
          <a:p>
            <a:pPr marL="285750" indent="-285750">
              <a:buFont typeface="Arial"/>
              <a:buChar char="•"/>
            </a:pPr>
            <a:r>
              <a:rPr lang="en-US" sz="1400" dirty="0">
                <a:ea typeface="+mn-lt"/>
                <a:cs typeface="+mn-lt"/>
              </a:rPr>
              <a:t>An unusually long wet period during the 1860s and 1870s. T1he increased amount of rain encouraged people to move in the region, under the illusion that climate had changed permanently.</a:t>
            </a:r>
            <a:endParaRPr lang="en-US" dirty="0"/>
          </a:p>
          <a:p>
            <a:pPr marL="285750" indent="-285750">
              <a:buFont typeface="Arial"/>
              <a:buChar char="•"/>
            </a:pPr>
            <a:r>
              <a:rPr lang="en-US" sz="1400" dirty="0">
                <a:ea typeface="+mn-lt"/>
                <a:cs typeface="+mn-lt"/>
              </a:rPr>
              <a:t>The use of farming methods that opposed reduced resistance to wind erosion. In particular farmers switched to massive crop cultivation with extended use of plowing.</a:t>
            </a:r>
            <a:endParaRPr lang="en-US" dirty="0"/>
          </a:p>
          <a:p>
            <a:pPr marL="285750" indent="-285750">
              <a:buFont typeface="Arial"/>
              <a:buChar char="•"/>
            </a:pPr>
            <a:r>
              <a:rPr lang="en-US" sz="1400" dirty="0">
                <a:ea typeface="+mn-lt"/>
                <a:cs typeface="+mn-lt"/>
              </a:rPr>
              <a:t>The occurrence of a long drought after a period of rainfall abundance. Today we know well that the memory of bad conditions and disaster is not long. Therefore, period of abundance can increase the exposure and vulnerability against natural hazards.</a:t>
            </a:r>
            <a:endParaRPr lang="en-US" dirty="0"/>
          </a:p>
          <a:p>
            <a:r>
              <a:rPr lang="en-US" sz="1400" dirty="0">
                <a:ea typeface="+mn-lt"/>
                <a:cs typeface="+mn-lt"/>
              </a:rPr>
              <a:t>The Dust Bowl remains in the memory of the US as one of the</a:t>
            </a:r>
            <a:br>
              <a:rPr lang="en-US" sz="1400" dirty="0">
                <a:ea typeface="+mn-lt"/>
                <a:cs typeface="+mn-lt"/>
              </a:rPr>
            </a:br>
            <a:r>
              <a:rPr lang="en-US" sz="1400" dirty="0">
                <a:ea typeface="+mn-lt"/>
                <a:cs typeface="+mn-lt"/>
              </a:rPr>
              <a:t>most impactful natural disasters.</a:t>
            </a:r>
            <a:endParaRPr lang="en-US" sz="1400" dirty="0">
              <a:cs typeface="Calibri"/>
            </a:endParaRPr>
          </a:p>
        </p:txBody>
      </p:sp>
      <p:sp>
        <p:nvSpPr>
          <p:cNvPr id="12" name="TextBox 11">
            <a:extLst>
              <a:ext uri="{FF2B5EF4-FFF2-40B4-BE49-F238E27FC236}">
                <a16:creationId xmlns:a16="http://schemas.microsoft.com/office/drawing/2014/main" xmlns="" id="{8BD6A93A-4C85-A2E7-97C8-F26E05886A78}"/>
              </a:ext>
            </a:extLst>
          </p:cNvPr>
          <p:cNvSpPr txBox="1"/>
          <p:nvPr/>
        </p:nvSpPr>
        <p:spPr>
          <a:xfrm>
            <a:off x="9696400" y="3140968"/>
            <a:ext cx="167144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rPr>
              <a:t>The migrant mother</a:t>
            </a:r>
            <a:endParaRPr lang="en-US" dirty="0"/>
          </a:p>
        </p:txBody>
      </p:sp>
      <p:pic>
        <p:nvPicPr>
          <p:cNvPr id="6" name="Picture 5" descr="A person holding a child&#10;&#10;Description automatically generated">
            <a:extLst>
              <a:ext uri="{FF2B5EF4-FFF2-40B4-BE49-F238E27FC236}">
                <a16:creationId xmlns:a16="http://schemas.microsoft.com/office/drawing/2014/main" xmlns="" id="{5A45CA20-3182-D044-809B-137E483A290B}"/>
              </a:ext>
            </a:extLst>
          </p:cNvPr>
          <p:cNvPicPr>
            <a:picLocks noChangeAspect="1"/>
          </p:cNvPicPr>
          <p:nvPr/>
        </p:nvPicPr>
        <p:blipFill>
          <a:blip r:embed="rId8"/>
          <a:stretch>
            <a:fillRect/>
          </a:stretch>
        </p:blipFill>
        <p:spPr>
          <a:xfrm>
            <a:off x="9336360" y="162606"/>
            <a:ext cx="2397578" cy="3027589"/>
          </a:xfrm>
          <a:prstGeom prst="rect">
            <a:avLst/>
          </a:prstGeom>
        </p:spPr>
      </p:pic>
      <p:pic>
        <p:nvPicPr>
          <p:cNvPr id="9" name="Picture 8" descr="A car driving on a road&#10;&#10;Description automatically generated">
            <a:extLst>
              <a:ext uri="{FF2B5EF4-FFF2-40B4-BE49-F238E27FC236}">
                <a16:creationId xmlns:a16="http://schemas.microsoft.com/office/drawing/2014/main" xmlns="" id="{78BED6B1-E617-CC45-7DCF-30BB2B82A56B}"/>
              </a:ext>
            </a:extLst>
          </p:cNvPr>
          <p:cNvPicPr>
            <a:picLocks noChangeAspect="1"/>
          </p:cNvPicPr>
          <p:nvPr/>
        </p:nvPicPr>
        <p:blipFill>
          <a:blip r:embed="rId9"/>
          <a:stretch>
            <a:fillRect/>
          </a:stretch>
        </p:blipFill>
        <p:spPr>
          <a:xfrm>
            <a:off x="9320893" y="3584121"/>
            <a:ext cx="2868386" cy="2139043"/>
          </a:xfrm>
          <a:prstGeom prst="rect">
            <a:avLst/>
          </a:prstGeom>
        </p:spPr>
      </p:pic>
      <p:sp>
        <p:nvSpPr>
          <p:cNvPr id="10" name="TextBox 9">
            <a:extLst>
              <a:ext uri="{FF2B5EF4-FFF2-40B4-BE49-F238E27FC236}">
                <a16:creationId xmlns:a16="http://schemas.microsoft.com/office/drawing/2014/main" xmlns="" id="{80A1BF43-30A8-0948-691F-48F4B315A1F8}"/>
              </a:ext>
            </a:extLst>
          </p:cNvPr>
          <p:cNvSpPr txBox="1"/>
          <p:nvPr/>
        </p:nvSpPr>
        <p:spPr>
          <a:xfrm>
            <a:off x="5801072" y="5901551"/>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0070C0"/>
                </a:solidFill>
                <a:ea typeface="+mn-lt"/>
                <a:cs typeface="+mn-lt"/>
                <a:hlinkClick r:id="rId10">
                  <a:extLst>
                    <a:ext uri="{A12FA001-AC4F-418D-AE19-62706E023703}">
                      <ahyp:hlinkClr xmlns:ahyp="http://schemas.microsoft.com/office/drawing/2018/hyperlinkcolor" xmlns="" val="tx"/>
                    </a:ext>
                  </a:extLst>
                </a:hlinkClick>
              </a:rPr>
              <a:t>A documentary on the Dust Bowl (from YouTube)</a:t>
            </a:r>
            <a:endParaRPr lang="en-US"/>
          </a:p>
          <a:p>
            <a:r>
              <a:rPr lang="en-US" sz="1200" dirty="0">
                <a:solidFill>
                  <a:srgbClr val="0070C0"/>
                </a:solidFill>
                <a:ea typeface="+mn-lt"/>
                <a:cs typeface="+mn-lt"/>
                <a:hlinkClick r:id="rId11">
                  <a:extLst>
                    <a:ext uri="{A12FA001-AC4F-418D-AE19-62706E023703}">
                      <ahyp:hlinkClr xmlns:ahyp="http://schemas.microsoft.com/office/drawing/2018/hyperlinkcolor" xmlns="" val="tx"/>
                    </a:ext>
                  </a:extLst>
                </a:hlinkClick>
              </a:rPr>
              <a:t>Causes of the Dust Bowl (from YouTube)</a:t>
            </a:r>
          </a:p>
        </p:txBody>
      </p:sp>
      <p:sp>
        <p:nvSpPr>
          <p:cNvPr id="4" name="Rectangle 3"/>
          <p:cNvSpPr/>
          <p:nvPr/>
        </p:nvSpPr>
        <p:spPr>
          <a:xfrm>
            <a:off x="9264352" y="5733256"/>
            <a:ext cx="2592288" cy="1015663"/>
          </a:xfrm>
          <a:prstGeom prst="rect">
            <a:avLst/>
          </a:prstGeom>
        </p:spPr>
        <p:txBody>
          <a:bodyPr wrap="square">
            <a:spAutoFit/>
          </a:bodyPr>
          <a:lstStyle/>
          <a:p>
            <a:r>
              <a:rPr lang="en-US" sz="1200" dirty="0"/>
              <a:t>A road in the </a:t>
            </a:r>
            <a:r>
              <a:rPr lang="en-US" sz="1200" dirty="0">
                <a:hlinkClick r:id="rId12" tooltip="en:Texas Panhandle"/>
              </a:rPr>
              <a:t>Texas Panhandle</a:t>
            </a:r>
            <a:r>
              <a:rPr lang="en-US" sz="1200" dirty="0"/>
              <a:t> with heavy clouds of dust in the sky - a typical phenomenon of the </a:t>
            </a:r>
            <a:r>
              <a:rPr lang="en-US" sz="1200" dirty="0">
                <a:hlinkClick r:id="rId3" tooltip="en:Dust Bowl"/>
              </a:rPr>
              <a:t>Dust Bowl</a:t>
            </a:r>
            <a:r>
              <a:rPr lang="en-US" sz="1200" dirty="0"/>
              <a:t>.</a:t>
            </a:r>
          </a:p>
          <a:p>
            <a:r>
              <a:rPr lang="it-IT" sz="1200" dirty="0"/>
              <a:t>Arthur Rothstein, Public domain, via Wikimedia Commons</a:t>
            </a:r>
          </a:p>
        </p:txBody>
      </p:sp>
    </p:spTree>
    <p:extLst>
      <p:ext uri="{BB962C8B-B14F-4D97-AF65-F5344CB8AC3E}">
        <p14:creationId xmlns:p14="http://schemas.microsoft.com/office/powerpoint/2010/main" xmlns="" val="4161545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87082" y="258960"/>
            <a:ext cx="11233149" cy="648071"/>
          </a:xfrm>
        </p:spPr>
        <p:txBody>
          <a:bodyPr lIns="91440" tIns="45720" rIns="91440" bIns="45720" anchor="t"/>
          <a:lstStyle/>
          <a:p>
            <a:r>
              <a:rPr lang="en-US" dirty="0">
                <a:ea typeface="+mj-lt"/>
                <a:cs typeface="+mj-lt"/>
              </a:rPr>
              <a:t>20 years ago and less: droughts in Australia, California, South Africa</a:t>
            </a:r>
            <a:endParaRPr lang="en-US" dirty="0">
              <a:cs typeface="Calibri"/>
            </a:endParaRPr>
          </a:p>
        </p:txBody>
      </p:sp>
      <p:sp>
        <p:nvSpPr>
          <p:cNvPr id="3" name="Segnaposto testo 2"/>
          <p:cNvSpPr>
            <a:spLocks noGrp="1"/>
          </p:cNvSpPr>
          <p:nvPr>
            <p:ph type="body" sz="quarter" idx="11"/>
          </p:nvPr>
        </p:nvSpPr>
        <p:spPr>
          <a:xfrm>
            <a:off x="186067" y="902858"/>
            <a:ext cx="7374612" cy="1800929"/>
          </a:xfrm>
        </p:spPr>
        <p:txBody>
          <a:bodyPr lIns="91440" tIns="45720" rIns="91440" bIns="45720" anchor="t"/>
          <a:lstStyle/>
          <a:p>
            <a:r>
              <a:rPr lang="en-US" sz="1400" dirty="0">
                <a:ea typeface="+mn-lt"/>
                <a:cs typeface="+mn-lt"/>
              </a:rPr>
              <a:t>During the last 10 years the occurrence of several multiyear droughts, in different continents, highlighted the high risk for modern society associated to these events. Furthermore, the frequency of these events raised concerns on the impact of global warming on drought frequency and severity.</a:t>
            </a:r>
          </a:p>
          <a:p>
            <a:r>
              <a:rPr lang="en-US" dirty="0"/>
              <a:t>The Millenium Drought in Australia (1997-2009)</a:t>
            </a:r>
            <a:endParaRPr lang="en-US" dirty="0">
              <a:cs typeface="Calibri"/>
            </a:endParaRPr>
          </a:p>
          <a:p>
            <a:r>
              <a:rPr lang="en-US" sz="1400" dirty="0">
                <a:ea typeface="+mn-lt"/>
                <a:cs typeface="+mn-lt"/>
              </a:rPr>
              <a:t>Quoting from the </a:t>
            </a:r>
            <a:r>
              <a:rPr lang="en-US" sz="1400" dirty="0">
                <a:ea typeface="+mn-lt"/>
                <a:cs typeface="+mn-lt"/>
                <a:hlinkClick r:id="rId3"/>
              </a:rPr>
              <a:t>Bureau of Meteorology</a:t>
            </a:r>
            <a:r>
              <a:rPr lang="en-US" sz="1400" dirty="0">
                <a:ea typeface="+mn-lt"/>
                <a:cs typeface="+mn-lt"/>
              </a:rPr>
              <a:t>  of Australia:</a:t>
            </a:r>
            <a:endParaRPr lang="en-US" dirty="0"/>
          </a:p>
          <a:p>
            <a:r>
              <a:rPr lang="en-US" sz="1400" dirty="0">
                <a:ea typeface="+mn-lt"/>
                <a:cs typeface="+mn-lt"/>
              </a:rPr>
              <a:t>"Between 1997 and 2009 much of southern Australia experienced a prolonged period of dryness. Conditions were particularly severe in the densely populated southeast and southwest. The Murray–Darling Basin and virtually all the southern cropping zones were severely affected. In contrast, it was a wet period in many parts of northern and outback Australia.</a:t>
            </a:r>
            <a:endParaRPr lang="en-US" dirty="0"/>
          </a:p>
          <a:p>
            <a:r>
              <a:rPr lang="en-US" sz="1400" dirty="0">
                <a:ea typeface="+mn-lt"/>
                <a:cs typeface="+mn-lt"/>
              </a:rPr>
              <a:t>A feature of the drought was a long period without major wet episodes. While 2002 and 2006 were the only years which were severely dry over large areas, there were very few periods of sustained above-average rainfall. This prevented water storages from recovering. Melbourne had 13 consecutive years of below-average rainfall from 1997 to 2009. The early stages of the drought were largely confined to Victoria and Tasmania, but from 2001 onwards it extended to most remaining areas of eastern Australia south of the tropics, as well as to the southwest. All capital cities except Darwin were affected by persistent, or periodic, drought episodes."</a:t>
            </a:r>
            <a:endParaRPr lang="en-US" dirty="0"/>
          </a:p>
          <a:p>
            <a:r>
              <a:rPr lang="en-US" sz="1400" dirty="0">
                <a:ea typeface="+mn-lt"/>
                <a:cs typeface="+mn-lt"/>
              </a:rPr>
              <a:t>The figure on he right reports the rainfall deciles for Australia in 2006 (In descriptive statistics, a decile is any of the nine values that divide the sorted data into ten equal parts, so that each part represents 1/10 of the sample or population).</a:t>
            </a:r>
            <a:endParaRPr lang="en-US" dirty="0"/>
          </a:p>
          <a:p>
            <a:r>
              <a:rPr lang="en-US" sz="1400" dirty="0">
                <a:ea typeface="+mn-lt"/>
                <a:cs typeface="+mn-lt"/>
              </a:rPr>
              <a:t>This </a:t>
            </a:r>
            <a:r>
              <a:rPr lang="en-US" sz="1400" dirty="0">
                <a:solidFill>
                  <a:srgbClr val="0070C0"/>
                </a:solidFill>
                <a:ea typeface="+mn-lt"/>
                <a:cs typeface="+mn-lt"/>
                <a:hlinkClick r:id="rId4">
                  <a:extLst>
                    <a:ext uri="{A12FA001-AC4F-418D-AE19-62706E023703}">
                      <ahyp:hlinkClr xmlns:ahyp="http://schemas.microsoft.com/office/drawing/2018/hyperlinkcolor" xmlns="" val="tx"/>
                    </a:ext>
                  </a:extLst>
                </a:hlinkClick>
              </a:rPr>
              <a:t>video (from YouTube)</a:t>
            </a:r>
            <a:r>
              <a:rPr lang="en-US" sz="1400" dirty="0">
                <a:ea typeface="+mn-lt"/>
                <a:cs typeface="+mn-lt"/>
              </a:rPr>
              <a:t> draws some considerations on the lessons learned from the Millenium Drought.</a:t>
            </a:r>
            <a:endParaRPr lang="en-US" dirty="0"/>
          </a:p>
          <a:p>
            <a:endParaRPr lang="en-US">
              <a:cs typeface="Calibri"/>
            </a:endParaRPr>
          </a:p>
          <a:p>
            <a:endParaRPr lang="en-US">
              <a:cs typeface="Calibri"/>
            </a:endParaRPr>
          </a:p>
        </p:txBody>
      </p:sp>
      <p:pic>
        <p:nvPicPr>
          <p:cNvPr id="5" name="Picture 4" descr="Rainfall deciles for Australia in 2006">
            <a:extLst>
              <a:ext uri="{FF2B5EF4-FFF2-40B4-BE49-F238E27FC236}">
                <a16:creationId xmlns:a16="http://schemas.microsoft.com/office/drawing/2014/main" xmlns="" id="{844BA18F-6DA7-B2DC-2E59-DFFD2F3DB158}"/>
              </a:ext>
            </a:extLst>
          </p:cNvPr>
          <p:cNvPicPr>
            <a:picLocks noChangeAspect="1"/>
          </p:cNvPicPr>
          <p:nvPr/>
        </p:nvPicPr>
        <p:blipFill>
          <a:blip r:embed="rId5"/>
          <a:stretch>
            <a:fillRect/>
          </a:stretch>
        </p:blipFill>
        <p:spPr>
          <a:xfrm>
            <a:off x="7881257" y="897720"/>
            <a:ext cx="4027713" cy="2722131"/>
          </a:xfrm>
          <a:prstGeom prst="rect">
            <a:avLst/>
          </a:prstGeom>
        </p:spPr>
      </p:pic>
      <p:sp>
        <p:nvSpPr>
          <p:cNvPr id="7" name="TextBox 6">
            <a:extLst>
              <a:ext uri="{FF2B5EF4-FFF2-40B4-BE49-F238E27FC236}">
                <a16:creationId xmlns:a16="http://schemas.microsoft.com/office/drawing/2014/main" xmlns="" id="{89EC3810-8EC7-3889-E5F8-522FD0CF9B61}"/>
              </a:ext>
            </a:extLst>
          </p:cNvPr>
          <p:cNvSpPr txBox="1"/>
          <p:nvPr/>
        </p:nvSpPr>
        <p:spPr>
          <a:xfrm>
            <a:off x="7794171" y="3799114"/>
            <a:ext cx="4452257"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t>Agricultural production was severely impacted. Australia's cotton production had dropped, with the smallest area planted in 20 years, a 66% reduction compared to five years earlier which was considered a "normal" year.</a:t>
            </a:r>
          </a:p>
          <a:p>
            <a:r>
              <a:rPr lang="en-US" sz="1400" dirty="0"/>
              <a:t>The ecological impact was very severe, with saltwater intrusion along rivers which resulted in negative impact on water quality. Reduced rainfall implied an acidification of soils, lakes and </a:t>
            </a:r>
            <a:r>
              <a:rPr lang="en-US" sz="1400" dirty="0" err="1"/>
              <a:t>groudwater</a:t>
            </a:r>
            <a:r>
              <a:rPr lang="en-US" sz="1400" dirty="0"/>
              <a:t>.</a:t>
            </a:r>
            <a:endParaRPr lang="en-US" sz="1400" dirty="0">
              <a:cs typeface="Calibri"/>
            </a:endParaRPr>
          </a:p>
          <a:p>
            <a:r>
              <a:rPr lang="en-US" sz="1400" dirty="0"/>
              <a:t>The drought changed the way Australia treated its water resources. </a:t>
            </a:r>
            <a:endParaRPr lang="en-US" sz="1400" dirty="0">
              <a:cs typeface="Calibri"/>
            </a:endParaRPr>
          </a:p>
        </p:txBody>
      </p:sp>
    </p:spTree>
    <p:extLst>
      <p:ext uri="{BB962C8B-B14F-4D97-AF65-F5344CB8AC3E}">
        <p14:creationId xmlns:p14="http://schemas.microsoft.com/office/powerpoint/2010/main" xmlns="" val="2468975725"/>
      </p:ext>
    </p:extLst>
  </p:cSld>
  <p:clrMapOvr>
    <a:masterClrMapping/>
  </p:clrMapOvr>
</p:sld>
</file>

<file path=ppt/theme/theme1.xml><?xml version="1.0" encoding="utf-8"?>
<a:theme xmlns:a="http://schemas.openxmlformats.org/drawingml/2006/main" name="COPERTIN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970</TotalTime>
  <Words>6261</Words>
  <Application>Microsoft Office PowerPoint</Application>
  <PresentationFormat>Personalizzato</PresentationFormat>
  <Paragraphs>368</Paragraphs>
  <Slides>32</Slides>
  <Notes>13</Notes>
  <HiddenSlides>0</HiddenSlides>
  <MMClips>0</MMClips>
  <ScaleCrop>false</ScaleCrop>
  <HeadingPairs>
    <vt:vector size="4" baseType="variant">
      <vt:variant>
        <vt:lpstr>Tema</vt:lpstr>
      </vt:variant>
      <vt:variant>
        <vt:i4>3</vt:i4>
      </vt:variant>
      <vt:variant>
        <vt:lpstr>Titoli diapositive</vt:lpstr>
      </vt:variant>
      <vt:variant>
        <vt:i4>32</vt:i4>
      </vt:variant>
    </vt:vector>
  </HeadingPairs>
  <TitlesOfParts>
    <vt:vector size="35"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1103</cp:revision>
  <dcterms:created xsi:type="dcterms:W3CDTF">2017-11-13T10:11:35Z</dcterms:created>
  <dcterms:modified xsi:type="dcterms:W3CDTF">2024-07-05T18:15:53Z</dcterms:modified>
</cp:coreProperties>
</file>