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handoutMasterIdLst>
    <p:handoutMasterId r:id="rId17"/>
  </p:handoutMasterIdLst>
  <p:sldIdLst>
    <p:sldId id="380" r:id="rId2"/>
    <p:sldId id="417" r:id="rId3"/>
    <p:sldId id="388" r:id="rId4"/>
    <p:sldId id="405" r:id="rId5"/>
    <p:sldId id="392" r:id="rId6"/>
    <p:sldId id="409" r:id="rId7"/>
    <p:sldId id="407" r:id="rId8"/>
    <p:sldId id="413" r:id="rId9"/>
    <p:sldId id="412" r:id="rId10"/>
    <p:sldId id="418" r:id="rId11"/>
    <p:sldId id="411" r:id="rId12"/>
    <p:sldId id="415" r:id="rId13"/>
    <p:sldId id="401" r:id="rId14"/>
    <p:sldId id="402" r:id="rId15"/>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McEntee" initials="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75D"/>
    <a:srgbClr val="0083BA"/>
    <a:srgbClr val="00374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77067-B5BF-4326-A551-2D19F35DAA2E}" v="32" dt="2017-10-24T13:04:45.481"/>
    <p1510:client id="{DF9E4678-02B9-4683-AD99-19B3A0377D85}" v="27" dt="2017-10-24T14:34:57.995"/>
    <p1510:client id="{C9F69E9A-5949-4BCD-888D-FC16F3CE02C3}" v="2" dt="2017-10-24T19:35:21.195"/>
    <p1510:client id="{E1335CDC-0EA6-4BB9-AE2D-304080339E18}" v="2" dt="2017-10-24T19:46:40.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22"/>
    <p:restoredTop sz="94701"/>
  </p:normalViewPr>
  <p:slideViewPr>
    <p:cSldViewPr snapToGrid="0">
      <p:cViewPr>
        <p:scale>
          <a:sx n="75" d="100"/>
          <a:sy n="75" d="100"/>
        </p:scale>
        <p:origin x="-2172" y="-648"/>
      </p:cViewPr>
      <p:guideLst>
        <p:guide orient="horz" pos="2160"/>
        <p:guide pos="3840"/>
      </p:guideLst>
    </p:cSldViewPr>
  </p:slideViewPr>
  <p:notesTextViewPr>
    <p:cViewPr>
      <p:scale>
        <a:sx n="1" d="1"/>
        <a:sy n="1" d="1"/>
      </p:scale>
      <p:origin x="0" y="0"/>
    </p:cViewPr>
  </p:notesTextViewPr>
  <p:sorterViewPr>
    <p:cViewPr>
      <p:scale>
        <a:sx n="66" d="100"/>
        <a:sy n="66" d="100"/>
      </p:scale>
      <p:origin x="0" y="5034"/>
    </p:cViewPr>
  </p:sorterViewPr>
  <p:notesViewPr>
    <p:cSldViewPr snapToGrid="0">
      <p:cViewPr>
        <p:scale>
          <a:sx n="1" d="2"/>
          <a:sy n="1" d="2"/>
        </p:scale>
        <p:origin x="-2640" y="-4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63"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Forlini" userId="af864c00-f3dd-45fb-8bd6-56b92ade3fc8" providerId="ADAL" clId="{D80BCDE9-9F72-420B-AF84-833E973166FA}"/>
    <pc:docChg chg="custSel addSld modSld">
      <pc:chgData name="Victoria Forlini" userId="af864c00-f3dd-45fb-8bd6-56b92ade3fc8" providerId="ADAL" clId="{D80BCDE9-9F72-420B-AF84-833E973166FA}" dt="2017-10-19T03:16:51.133" v="311" actId="20577"/>
      <pc:docMkLst>
        <pc:docMk/>
      </pc:docMkLst>
      <pc:sldChg chg="modSp">
        <pc:chgData name="Victoria Forlini" userId="af864c00-f3dd-45fb-8bd6-56b92ade3fc8" providerId="ADAL" clId="{D80BCDE9-9F72-420B-AF84-833E973166FA}" dt="2017-10-19T02:45:32.978" v="32" actId="1036"/>
        <pc:sldMkLst>
          <pc:docMk/>
          <pc:sldMk cId="320835808" sldId="263"/>
        </pc:sldMkLst>
        <pc:picChg chg="mod">
          <ac:chgData name="Victoria Forlini" userId="af864c00-f3dd-45fb-8bd6-56b92ade3fc8" providerId="ADAL" clId="{D80BCDE9-9F72-420B-AF84-833E973166FA}" dt="2017-10-19T02:45:32.978" v="32" actId="1036"/>
          <ac:picMkLst>
            <pc:docMk/>
            <pc:sldMk cId="320835808" sldId="263"/>
            <ac:picMk id="4" creationId="{B2D56BB2-AE9D-4287-B926-366B570A22F7}"/>
          </ac:picMkLst>
        </pc:picChg>
      </pc:sldChg>
      <pc:sldChg chg="modSp">
        <pc:chgData name="Victoria Forlini" userId="af864c00-f3dd-45fb-8bd6-56b92ade3fc8" providerId="ADAL" clId="{D80BCDE9-9F72-420B-AF84-833E973166FA}" dt="2017-10-19T02:45:00.678" v="30" actId="1035"/>
        <pc:sldMkLst>
          <pc:docMk/>
          <pc:sldMk cId="693594786" sldId="296"/>
        </pc:sldMkLst>
        <pc:graphicFrameChg chg="mod modGraphic">
          <ac:chgData name="Victoria Forlini" userId="af864c00-f3dd-45fb-8bd6-56b92ade3fc8" providerId="ADAL" clId="{D80BCDE9-9F72-420B-AF84-833E973166FA}" dt="2017-10-19T02:45:00.678" v="30" actId="1035"/>
          <ac:graphicFrameMkLst>
            <pc:docMk/>
            <pc:sldMk cId="693594786" sldId="296"/>
            <ac:graphicFrameMk id="5" creationId="{98774786-D48A-400F-BA3C-6E1DC6EB8D21}"/>
          </ac:graphicFrameMkLst>
        </pc:graphicFrameChg>
      </pc:sldChg>
      <pc:sldChg chg="modSp">
        <pc:chgData name="Victoria Forlini" userId="af864c00-f3dd-45fb-8bd6-56b92ade3fc8" providerId="ADAL" clId="{D80BCDE9-9F72-420B-AF84-833E973166FA}" dt="2017-10-19T02:45:17.343" v="31" actId="1076"/>
        <pc:sldMkLst>
          <pc:docMk/>
          <pc:sldMk cId="4187142972" sldId="311"/>
        </pc:sldMkLst>
        <pc:picChg chg="mod">
          <ac:chgData name="Victoria Forlini" userId="af864c00-f3dd-45fb-8bd6-56b92ade3fc8" providerId="ADAL" clId="{D80BCDE9-9F72-420B-AF84-833E973166FA}" dt="2017-10-19T02:45:17.343" v="31" actId="1076"/>
          <ac:picMkLst>
            <pc:docMk/>
            <pc:sldMk cId="4187142972" sldId="311"/>
            <ac:picMk id="5" creationId="{00000000-0000-0000-0000-000000000000}"/>
          </ac:picMkLst>
        </pc:picChg>
      </pc:sldChg>
      <pc:sldChg chg="modSp">
        <pc:chgData name="Victoria Forlini" userId="af864c00-f3dd-45fb-8bd6-56b92ade3fc8" providerId="ADAL" clId="{D80BCDE9-9F72-420B-AF84-833E973166FA}" dt="2017-10-19T02:44:02.652" v="1" actId="20577"/>
        <pc:sldMkLst>
          <pc:docMk/>
          <pc:sldMk cId="1271211521" sldId="314"/>
        </pc:sldMkLst>
        <pc:spChg chg="mod">
          <ac:chgData name="Victoria Forlini" userId="af864c00-f3dd-45fb-8bd6-56b92ade3fc8" providerId="ADAL" clId="{D80BCDE9-9F72-420B-AF84-833E973166FA}" dt="2017-10-19T02:44:02.652" v="1" actId="20577"/>
          <ac:spMkLst>
            <pc:docMk/>
            <pc:sldMk cId="1271211521" sldId="314"/>
            <ac:spMk id="2" creationId="{00000000-0000-0000-0000-000000000000}"/>
          </ac:spMkLst>
        </pc:spChg>
      </pc:sldChg>
      <pc:sldChg chg="modSp">
        <pc:chgData name="Victoria Forlini" userId="af864c00-f3dd-45fb-8bd6-56b92ade3fc8" providerId="ADAL" clId="{D80BCDE9-9F72-420B-AF84-833E973166FA}" dt="2017-10-19T02:49:02.306" v="143" actId="20577"/>
        <pc:sldMkLst>
          <pc:docMk/>
          <pc:sldMk cId="1494668505" sldId="337"/>
        </pc:sldMkLst>
        <pc:spChg chg="mod">
          <ac:chgData name="Victoria Forlini" userId="af864c00-f3dd-45fb-8bd6-56b92ade3fc8" providerId="ADAL" clId="{D80BCDE9-9F72-420B-AF84-833E973166FA}" dt="2017-10-19T02:49:02.306" v="143" actId="20577"/>
          <ac:spMkLst>
            <pc:docMk/>
            <pc:sldMk cId="1494668505" sldId="337"/>
            <ac:spMk id="2" creationId="{00000000-0000-0000-0000-000000000000}"/>
          </ac:spMkLst>
        </pc:spChg>
      </pc:sldChg>
      <pc:sldChg chg="modSp">
        <pc:chgData name="Victoria Forlini" userId="af864c00-f3dd-45fb-8bd6-56b92ade3fc8" providerId="ADAL" clId="{D80BCDE9-9F72-420B-AF84-833E973166FA}" dt="2017-10-19T02:49:33.074" v="145" actId="20577"/>
        <pc:sldMkLst>
          <pc:docMk/>
          <pc:sldMk cId="680203454" sldId="338"/>
        </pc:sldMkLst>
        <pc:graphicFrameChg chg="mod">
          <ac:chgData name="Victoria Forlini" userId="af864c00-f3dd-45fb-8bd6-56b92ade3fc8" providerId="ADAL" clId="{D80BCDE9-9F72-420B-AF84-833E973166FA}" dt="2017-10-19T02:49:33.074" v="145" actId="20577"/>
          <ac:graphicFrameMkLst>
            <pc:docMk/>
            <pc:sldMk cId="680203454" sldId="338"/>
            <ac:graphicFrameMk id="3" creationId="{00000000-0000-0000-0000-000000000000}"/>
          </ac:graphicFrameMkLst>
        </pc:graphicFrameChg>
      </pc:sldChg>
      <pc:sldChg chg="add">
        <pc:chgData name="Victoria Forlini" userId="af864c00-f3dd-45fb-8bd6-56b92ade3fc8" providerId="ADAL" clId="{D80BCDE9-9F72-420B-AF84-833E973166FA}" dt="2017-10-19T02:47:44.125" v="33" actId="20577"/>
        <pc:sldMkLst>
          <pc:docMk/>
          <pc:sldMk cId="1227023875" sldId="342"/>
        </pc:sldMkLst>
      </pc:sldChg>
      <pc:sldChg chg="add">
        <pc:chgData name="Victoria Forlini" userId="af864c00-f3dd-45fb-8bd6-56b92ade3fc8" providerId="ADAL" clId="{D80BCDE9-9F72-420B-AF84-833E973166FA}" dt="2017-10-19T02:48:15.297" v="34" actId="20577"/>
        <pc:sldMkLst>
          <pc:docMk/>
          <pc:sldMk cId="587993438" sldId="343"/>
        </pc:sldMkLst>
      </pc:sldChg>
      <pc:sldChg chg="add">
        <pc:chgData name="Victoria Forlini" userId="af864c00-f3dd-45fb-8bd6-56b92ade3fc8" providerId="ADAL" clId="{D80BCDE9-9F72-420B-AF84-833E973166FA}" dt="2017-10-19T02:48:27.017" v="35" actId="20577"/>
        <pc:sldMkLst>
          <pc:docMk/>
          <pc:sldMk cId="3428823336" sldId="344"/>
        </pc:sldMkLst>
      </pc:sldChg>
      <pc:sldChg chg="addSp modSp add">
        <pc:chgData name="Victoria Forlini" userId="af864c00-f3dd-45fb-8bd6-56b92ade3fc8" providerId="ADAL" clId="{D80BCDE9-9F72-420B-AF84-833E973166FA}" dt="2017-10-19T03:16:51.133" v="311" actId="20577"/>
        <pc:sldMkLst>
          <pc:docMk/>
          <pc:sldMk cId="3153599856" sldId="345"/>
        </pc:sldMkLst>
        <pc:spChg chg="mod">
          <ac:chgData name="Victoria Forlini" userId="af864c00-f3dd-45fb-8bd6-56b92ade3fc8" providerId="ADAL" clId="{D80BCDE9-9F72-420B-AF84-833E973166FA}" dt="2017-10-19T03:16:51.133" v="311" actId="20577"/>
          <ac:spMkLst>
            <pc:docMk/>
            <pc:sldMk cId="3153599856" sldId="345"/>
            <ac:spMk id="2" creationId="{DEB558D3-C2CF-47CF-AC9F-98C195A7A34B}"/>
          </ac:spMkLst>
        </pc:spChg>
        <pc:picChg chg="add mod">
          <ac:chgData name="Victoria Forlini" userId="af864c00-f3dd-45fb-8bd6-56b92ade3fc8" providerId="ADAL" clId="{D80BCDE9-9F72-420B-AF84-833E973166FA}" dt="2017-10-19T03:16:12.531" v="296" actId="1037"/>
          <ac:picMkLst>
            <pc:docMk/>
            <pc:sldMk cId="3153599856" sldId="345"/>
            <ac:picMk id="3" creationId="{69D89F42-D245-4644-A210-7628C64D8E2E}"/>
          </ac:picMkLst>
        </pc:picChg>
      </pc:sldChg>
    </pc:docChg>
  </pc:docChgLst>
  <pc:docChgLst>
    <pc:chgData name="Bekah Troutman" userId="76693fbc-6f08-4fe5-b0b5-9833ad70bad8" providerId="ADAL" clId="{087952EA-27FE-4659-A810-2A359B7CF2C2}"/>
    <pc:docChg chg="custSel modSld">
      <pc:chgData name="Bekah Troutman" userId="76693fbc-6f08-4fe5-b0b5-9833ad70bad8" providerId="ADAL" clId="{087952EA-27FE-4659-A810-2A359B7CF2C2}" dt="2017-10-17T17:37:33.617" v="718" actId="1076"/>
      <pc:docMkLst>
        <pc:docMk/>
      </pc:docMkLst>
      <pc:sldChg chg="addSp delSp modSp">
        <pc:chgData name="Bekah Troutman" userId="76693fbc-6f08-4fe5-b0b5-9833ad70bad8" providerId="ADAL" clId="{087952EA-27FE-4659-A810-2A359B7CF2C2}" dt="2017-10-17T17:37:33.617" v="718" actId="1076"/>
        <pc:sldMkLst>
          <pc:docMk/>
          <pc:sldMk cId="320835808" sldId="263"/>
        </pc:sldMkLst>
        <pc:spChg chg="del">
          <ac:chgData name="Bekah Troutman" userId="76693fbc-6f08-4fe5-b0b5-9833ad70bad8" providerId="ADAL" clId="{087952EA-27FE-4659-A810-2A359B7CF2C2}" dt="2017-10-17T17:35:43.619" v="705" actId="478"/>
          <ac:spMkLst>
            <pc:docMk/>
            <pc:sldMk cId="320835808" sldId="263"/>
            <ac:spMk id="2" creationId="{00000000-0000-0000-0000-000000000000}"/>
          </ac:spMkLst>
        </pc:spChg>
        <pc:spChg chg="del">
          <ac:chgData name="Bekah Troutman" userId="76693fbc-6f08-4fe5-b0b5-9833ad70bad8" providerId="ADAL" clId="{087952EA-27FE-4659-A810-2A359B7CF2C2}" dt="2017-10-17T17:35:36.631" v="702" actId="478"/>
          <ac:spMkLst>
            <pc:docMk/>
            <pc:sldMk cId="320835808" sldId="263"/>
            <ac:spMk id="3" creationId="{00000000-0000-0000-0000-000000000000}"/>
          </ac:spMkLst>
        </pc:spChg>
        <pc:spChg chg="add del mod">
          <ac:chgData name="Bekah Troutman" userId="76693fbc-6f08-4fe5-b0b5-9833ad70bad8" providerId="ADAL" clId="{087952EA-27FE-4659-A810-2A359B7CF2C2}" dt="2017-10-17T17:35:41.124" v="704" actId="478"/>
          <ac:spMkLst>
            <pc:docMk/>
            <pc:sldMk cId="320835808" sldId="263"/>
            <ac:spMk id="6" creationId="{8A5E9D94-902C-4E03-B900-91E7BCB08F45}"/>
          </ac:spMkLst>
        </pc:spChg>
        <pc:picChg chg="add mod">
          <ac:chgData name="Bekah Troutman" userId="76693fbc-6f08-4fe5-b0b5-9833ad70bad8" providerId="ADAL" clId="{087952EA-27FE-4659-A810-2A359B7CF2C2}" dt="2017-10-17T17:37:05.416" v="715" actId="1076"/>
          <ac:picMkLst>
            <pc:docMk/>
            <pc:sldMk cId="320835808" sldId="263"/>
            <ac:picMk id="4" creationId="{B2D56BB2-AE9D-4287-B926-366B570A22F7}"/>
          </ac:picMkLst>
        </pc:picChg>
        <pc:picChg chg="add mod modCrop">
          <ac:chgData name="Bekah Troutman" userId="76693fbc-6f08-4fe5-b0b5-9833ad70bad8" providerId="ADAL" clId="{087952EA-27FE-4659-A810-2A359B7CF2C2}" dt="2017-10-17T17:36:13.321" v="712" actId="1076"/>
          <ac:picMkLst>
            <pc:docMk/>
            <pc:sldMk cId="320835808" sldId="263"/>
            <ac:picMk id="4098" creationId="{D2EF0D72-D7B9-44AD-BA2B-0FF2FC8874CA}"/>
          </ac:picMkLst>
        </pc:picChg>
        <pc:picChg chg="add mod ord">
          <ac:chgData name="Bekah Troutman" userId="76693fbc-6f08-4fe5-b0b5-9833ad70bad8" providerId="ADAL" clId="{087952EA-27FE-4659-A810-2A359B7CF2C2}" dt="2017-10-17T17:37:33.617" v="718" actId="1076"/>
          <ac:picMkLst>
            <pc:docMk/>
            <pc:sldMk cId="320835808" sldId="263"/>
            <ac:picMk id="4100" creationId="{E73A170D-F18E-4114-8505-7C510BDACCF5}"/>
          </ac:picMkLst>
        </pc:picChg>
        <pc:picChg chg="add del mod">
          <ac:chgData name="Bekah Troutman" userId="76693fbc-6f08-4fe5-b0b5-9833ad70bad8" providerId="ADAL" clId="{087952EA-27FE-4659-A810-2A359B7CF2C2}" dt="2017-10-17T17:37:24.874" v="716" actId="478"/>
          <ac:picMkLst>
            <pc:docMk/>
            <pc:sldMk cId="320835808" sldId="263"/>
            <ac:picMk id="4102" creationId="{A37D5C73-2117-4411-9CC0-CE9DDCE9C009}"/>
          </ac:picMkLst>
        </pc:picChg>
      </pc:sldChg>
      <pc:sldChg chg="modSp">
        <pc:chgData name="Bekah Troutman" userId="76693fbc-6f08-4fe5-b0b5-9833ad70bad8" providerId="ADAL" clId="{087952EA-27FE-4659-A810-2A359B7CF2C2}" dt="2017-10-16T19:39:00.778" v="660" actId="27636"/>
        <pc:sldMkLst>
          <pc:docMk/>
          <pc:sldMk cId="1698614399" sldId="272"/>
        </pc:sldMkLst>
        <pc:spChg chg="mod">
          <ac:chgData name="Bekah Troutman" userId="76693fbc-6f08-4fe5-b0b5-9833ad70bad8" providerId="ADAL" clId="{087952EA-27FE-4659-A810-2A359B7CF2C2}" dt="2017-10-16T19:39:00.778" v="660" actId="27636"/>
          <ac:spMkLst>
            <pc:docMk/>
            <pc:sldMk cId="1698614399" sldId="272"/>
            <ac:spMk id="3" creationId="{00000000-0000-0000-0000-000000000000}"/>
          </ac:spMkLst>
        </pc:spChg>
      </pc:sldChg>
      <pc:sldChg chg="addSp delSp modSp modAnim">
        <pc:chgData name="Bekah Troutman" userId="76693fbc-6f08-4fe5-b0b5-9833ad70bad8" providerId="ADAL" clId="{087952EA-27FE-4659-A810-2A359B7CF2C2}" dt="2017-10-16T16:52:36.623" v="3" actId="1076"/>
        <pc:sldMkLst>
          <pc:docMk/>
          <pc:sldMk cId="880945255" sldId="301"/>
        </pc:sldMkLst>
        <pc:picChg chg="add mod">
          <ac:chgData name="Bekah Troutman" userId="76693fbc-6f08-4fe5-b0b5-9833ad70bad8" providerId="ADAL" clId="{087952EA-27FE-4659-A810-2A359B7CF2C2}" dt="2017-10-16T16:52:36.623" v="3" actId="1076"/>
          <ac:picMkLst>
            <pc:docMk/>
            <pc:sldMk cId="880945255" sldId="301"/>
            <ac:picMk id="4" creationId="{0386F69C-4193-4A91-B9C9-1591C72CC177}"/>
          </ac:picMkLst>
        </pc:picChg>
        <pc:picChg chg="del mod">
          <ac:chgData name="Bekah Troutman" userId="76693fbc-6f08-4fe5-b0b5-9833ad70bad8" providerId="ADAL" clId="{087952EA-27FE-4659-A810-2A359B7CF2C2}" dt="2017-10-16T16:52:28.959" v="1" actId="1076"/>
          <ac:picMkLst>
            <pc:docMk/>
            <pc:sldMk cId="880945255" sldId="301"/>
            <ac:picMk id="1026" creationId="{00000000-0000-0000-0000-000000000000}"/>
          </ac:picMkLst>
        </pc:picChg>
      </pc:sldChg>
      <pc:sldChg chg="addSp delSp modSp modAnim">
        <pc:chgData name="Bekah Troutman" userId="76693fbc-6f08-4fe5-b0b5-9833ad70bad8" providerId="ADAL" clId="{087952EA-27FE-4659-A810-2A359B7CF2C2}" dt="2017-10-16T17:06:32.114" v="66" actId="478"/>
        <pc:sldMkLst>
          <pc:docMk/>
          <pc:sldMk cId="682722765" sldId="302"/>
        </pc:sldMkLst>
        <pc:spChg chg="del">
          <ac:chgData name="Bekah Troutman" userId="76693fbc-6f08-4fe5-b0b5-9833ad70bad8" providerId="ADAL" clId="{087952EA-27FE-4659-A810-2A359B7CF2C2}" dt="2017-10-16T17:06:32.114" v="66" actId="478"/>
          <ac:spMkLst>
            <pc:docMk/>
            <pc:sldMk cId="682722765" sldId="302"/>
            <ac:spMk id="2" creationId="{00000000-0000-0000-0000-000000000000}"/>
          </ac:spMkLst>
        </pc:spChg>
        <pc:picChg chg="add mod">
          <ac:chgData name="Bekah Troutman" userId="76693fbc-6f08-4fe5-b0b5-9833ad70bad8" providerId="ADAL" clId="{087952EA-27FE-4659-A810-2A359B7CF2C2}" dt="2017-10-16T16:52:48.569" v="8" actId="1076"/>
          <ac:picMkLst>
            <pc:docMk/>
            <pc:sldMk cId="682722765" sldId="302"/>
            <ac:picMk id="3" creationId="{75517B5A-F2B7-4110-9A50-EF819CFD2719}"/>
          </ac:picMkLst>
        </pc:picChg>
        <pc:picChg chg="del">
          <ac:chgData name="Bekah Troutman" userId="76693fbc-6f08-4fe5-b0b5-9833ad70bad8" providerId="ADAL" clId="{087952EA-27FE-4659-A810-2A359B7CF2C2}" dt="2017-10-16T16:52:40.947" v="4" actId="478"/>
          <ac:picMkLst>
            <pc:docMk/>
            <pc:sldMk cId="682722765" sldId="302"/>
            <ac:picMk id="5" creationId="{00000000-0000-0000-0000-000000000000}"/>
          </ac:picMkLst>
        </pc:picChg>
        <pc:picChg chg="add del">
          <ac:chgData name="Bekah Troutman" userId="76693fbc-6f08-4fe5-b0b5-9833ad70bad8" providerId="ADAL" clId="{087952EA-27FE-4659-A810-2A359B7CF2C2}" dt="2017-10-16T16:52:43.945" v="6" actId="478"/>
          <ac:picMkLst>
            <pc:docMk/>
            <pc:sldMk cId="682722765" sldId="302"/>
            <ac:picMk id="6" creationId="{8070C7DF-57C4-489D-9237-424C075FD06C}"/>
          </ac:picMkLst>
        </pc:picChg>
        <pc:picChg chg="del">
          <ac:chgData name="Bekah Troutman" userId="76693fbc-6f08-4fe5-b0b5-9833ad70bad8" providerId="ADAL" clId="{087952EA-27FE-4659-A810-2A359B7CF2C2}" dt="2017-10-16T17:06:22.953" v="61" actId="478"/>
          <ac:picMkLst>
            <pc:docMk/>
            <pc:sldMk cId="682722765" sldId="302"/>
            <ac:picMk id="2050" creationId="{00000000-0000-0000-0000-000000000000}"/>
          </ac:picMkLst>
        </pc:picChg>
        <pc:picChg chg="add mod">
          <ac:chgData name="Bekah Troutman" userId="76693fbc-6f08-4fe5-b0b5-9833ad70bad8" providerId="ADAL" clId="{087952EA-27FE-4659-A810-2A359B7CF2C2}" dt="2017-10-16T17:06:29.656" v="65" actId="1076"/>
          <ac:picMkLst>
            <pc:docMk/>
            <pc:sldMk cId="682722765" sldId="302"/>
            <ac:picMk id="3074" creationId="{49D60E4F-6C80-4F4C-82B5-69527A97C87A}"/>
          </ac:picMkLst>
        </pc:picChg>
      </pc:sldChg>
      <pc:sldChg chg="addSp delSp delAnim">
        <pc:chgData name="Bekah Troutman" userId="76693fbc-6f08-4fe5-b0b5-9833ad70bad8" providerId="ADAL" clId="{087952EA-27FE-4659-A810-2A359B7CF2C2}" dt="2017-10-16T16:53:13.506" v="20" actId="1076"/>
        <pc:sldMkLst>
          <pc:docMk/>
          <pc:sldMk cId="406550539" sldId="307"/>
        </pc:sldMkLst>
        <pc:picChg chg="add">
          <ac:chgData name="Bekah Troutman" userId="76693fbc-6f08-4fe5-b0b5-9833ad70bad8" providerId="ADAL" clId="{087952EA-27FE-4659-A810-2A359B7CF2C2}" dt="2017-10-16T16:53:13.506" v="20" actId="1076"/>
          <ac:picMkLst>
            <pc:docMk/>
            <pc:sldMk cId="406550539" sldId="307"/>
            <ac:picMk id="5" creationId="{B5225583-9AAA-4EC2-B28E-C5CAED3B34EC}"/>
          </ac:picMkLst>
        </pc:picChg>
        <pc:picChg chg="del">
          <ac:chgData name="Bekah Troutman" userId="76693fbc-6f08-4fe5-b0b5-9833ad70bad8" providerId="ADAL" clId="{087952EA-27FE-4659-A810-2A359B7CF2C2}" dt="2017-10-16T16:53:13.205" v="19" actId="478"/>
          <ac:picMkLst>
            <pc:docMk/>
            <pc:sldMk cId="406550539" sldId="307"/>
            <ac:picMk id="6" creationId="{00000000-0000-0000-0000-000000000000}"/>
          </ac:picMkLst>
        </pc:picChg>
      </pc:sldChg>
      <pc:sldChg chg="addSp delSp modSp">
        <pc:chgData name="Bekah Troutman" userId="76693fbc-6f08-4fe5-b0b5-9833ad70bad8" providerId="ADAL" clId="{087952EA-27FE-4659-A810-2A359B7CF2C2}" dt="2017-10-16T17:41:59.782" v="120" actId="1076"/>
        <pc:sldMkLst>
          <pc:docMk/>
          <pc:sldMk cId="1164512721" sldId="310"/>
        </pc:sldMkLst>
        <pc:spChg chg="del">
          <ac:chgData name="Bekah Troutman" userId="76693fbc-6f08-4fe5-b0b5-9833ad70bad8" providerId="ADAL" clId="{087952EA-27FE-4659-A810-2A359B7CF2C2}" dt="2017-10-16T17:41:18.538" v="108" actId="478"/>
          <ac:spMkLst>
            <pc:docMk/>
            <pc:sldMk cId="1164512721" sldId="310"/>
            <ac:spMk id="2" creationId="{00000000-0000-0000-0000-000000000000}"/>
          </ac:spMkLst>
        </pc:spChg>
        <pc:spChg chg="add del mod">
          <ac:chgData name="Bekah Troutman" userId="76693fbc-6f08-4fe5-b0b5-9833ad70bad8" providerId="ADAL" clId="{087952EA-27FE-4659-A810-2A359B7CF2C2}" dt="2017-10-16T17:41:20.481" v="109" actId="478"/>
          <ac:spMkLst>
            <pc:docMk/>
            <pc:sldMk cId="1164512721" sldId="310"/>
            <ac:spMk id="5" creationId="{1EBBACD7-9EBE-4EE8-B3B1-1034782CFB1F}"/>
          </ac:spMkLst>
        </pc:spChg>
        <pc:picChg chg="add mod">
          <ac:chgData name="Bekah Troutman" userId="76693fbc-6f08-4fe5-b0b5-9833ad70bad8" providerId="ADAL" clId="{087952EA-27FE-4659-A810-2A359B7CF2C2}" dt="2017-10-16T17:41:24.031" v="110" actId="1076"/>
          <ac:picMkLst>
            <pc:docMk/>
            <pc:sldMk cId="1164512721" sldId="310"/>
            <ac:picMk id="3" creationId="{44EC36B6-A334-4FAD-9358-9E712424F73A}"/>
          </ac:picMkLst>
        </pc:picChg>
        <pc:picChg chg="add mod ord">
          <ac:chgData name="Bekah Troutman" userId="76693fbc-6f08-4fe5-b0b5-9833ad70bad8" providerId="ADAL" clId="{087952EA-27FE-4659-A810-2A359B7CF2C2}" dt="2017-10-16T17:41:40.872" v="116" actId="1076"/>
          <ac:picMkLst>
            <pc:docMk/>
            <pc:sldMk cId="1164512721" sldId="310"/>
            <ac:picMk id="5122" creationId="{84E90CCA-6779-4A03-9A22-0B8B5B2B04B9}"/>
          </ac:picMkLst>
        </pc:picChg>
        <pc:picChg chg="add mod ord modCrop">
          <ac:chgData name="Bekah Troutman" userId="76693fbc-6f08-4fe5-b0b5-9833ad70bad8" providerId="ADAL" clId="{087952EA-27FE-4659-A810-2A359B7CF2C2}" dt="2017-10-16T17:41:59.782" v="120" actId="1076"/>
          <ac:picMkLst>
            <pc:docMk/>
            <pc:sldMk cId="1164512721" sldId="310"/>
            <ac:picMk id="5124" creationId="{B3107DCF-7550-479E-8DFA-A7C8F3370EF1}"/>
          </ac:picMkLst>
        </pc:picChg>
      </pc:sldChg>
      <pc:sldChg chg="addSp delSp modSp">
        <pc:chgData name="Bekah Troutman" userId="76693fbc-6f08-4fe5-b0b5-9833ad70bad8" providerId="ADAL" clId="{087952EA-27FE-4659-A810-2A359B7CF2C2}" dt="2017-10-16T19:28:22.265" v="124" actId="27636"/>
        <pc:sldMkLst>
          <pc:docMk/>
          <pc:sldMk cId="1029295188" sldId="319"/>
        </pc:sldMkLst>
        <pc:spChg chg="del">
          <ac:chgData name="Bekah Troutman" userId="76693fbc-6f08-4fe5-b0b5-9833ad70bad8" providerId="ADAL" clId="{087952EA-27FE-4659-A810-2A359B7CF2C2}" dt="2017-10-16T19:28:16.662" v="121" actId="478"/>
          <ac:spMkLst>
            <pc:docMk/>
            <pc:sldMk cId="1029295188" sldId="319"/>
            <ac:spMk id="2" creationId="{00000000-0000-0000-0000-000000000000}"/>
          </ac:spMkLst>
        </pc:spChg>
        <pc:spChg chg="del">
          <ac:chgData name="Bekah Troutman" userId="76693fbc-6f08-4fe5-b0b5-9833ad70bad8" providerId="ADAL" clId="{087952EA-27FE-4659-A810-2A359B7CF2C2}" dt="2017-10-16T19:28:21.172" v="123" actId="478"/>
          <ac:spMkLst>
            <pc:docMk/>
            <pc:sldMk cId="1029295188" sldId="319"/>
            <ac:spMk id="3" creationId="{00000000-0000-0000-0000-000000000000}"/>
          </ac:spMkLst>
        </pc:spChg>
        <pc:spChg chg="add del mod">
          <ac:chgData name="Bekah Troutman" userId="76693fbc-6f08-4fe5-b0b5-9833ad70bad8" providerId="ADAL" clId="{087952EA-27FE-4659-A810-2A359B7CF2C2}" dt="2017-10-16T19:28:18.872" v="122" actId="478"/>
          <ac:spMkLst>
            <pc:docMk/>
            <pc:sldMk cId="1029295188" sldId="319"/>
            <ac:spMk id="5" creationId="{E942A0B1-E2D9-473E-8371-A08F299CB78E}"/>
          </ac:spMkLst>
        </pc:spChg>
        <pc:picChg chg="add">
          <ac:chgData name="Bekah Troutman" userId="76693fbc-6f08-4fe5-b0b5-9833ad70bad8" providerId="ADAL" clId="{087952EA-27FE-4659-A810-2A359B7CF2C2}" dt="2017-10-16T19:28:22.265" v="124" actId="27636"/>
          <ac:picMkLst>
            <pc:docMk/>
            <pc:sldMk cId="1029295188" sldId="319"/>
            <ac:picMk id="1026" creationId="{90127628-D0A8-46D0-8977-215BDD071A45}"/>
          </ac:picMkLst>
        </pc:picChg>
      </pc:sldChg>
      <pc:sldChg chg="addSp modSp">
        <pc:chgData name="Bekah Troutman" userId="76693fbc-6f08-4fe5-b0b5-9833ad70bad8" providerId="ADAL" clId="{087952EA-27FE-4659-A810-2A359B7CF2C2}" dt="2017-10-16T16:59:42.042" v="39" actId="20577"/>
        <pc:sldMkLst>
          <pc:docMk/>
          <pc:sldMk cId="746675756" sldId="324"/>
        </pc:sldMkLst>
        <pc:spChg chg="mod">
          <ac:chgData name="Bekah Troutman" userId="76693fbc-6f08-4fe5-b0b5-9833ad70bad8" providerId="ADAL" clId="{087952EA-27FE-4659-A810-2A359B7CF2C2}" dt="2017-10-16T16:59:42.042" v="39" actId="20577"/>
          <ac:spMkLst>
            <pc:docMk/>
            <pc:sldMk cId="746675756" sldId="324"/>
            <ac:spMk id="3" creationId="{00000000-0000-0000-0000-000000000000}"/>
          </ac:spMkLst>
        </pc:spChg>
        <pc:picChg chg="add mod">
          <ac:chgData name="Bekah Troutman" userId="76693fbc-6f08-4fe5-b0b5-9833ad70bad8" providerId="ADAL" clId="{087952EA-27FE-4659-A810-2A359B7CF2C2}" dt="2017-10-16T16:59:35.620" v="24" actId="1076"/>
          <ac:picMkLst>
            <pc:docMk/>
            <pc:sldMk cId="746675756" sldId="324"/>
            <ac:picMk id="1026" creationId="{89F34791-74DC-4A22-936B-281B3CC5CE9A}"/>
          </ac:picMkLst>
        </pc:picChg>
      </pc:sldChg>
      <pc:sldChg chg="modSp">
        <pc:chgData name="Bekah Troutman" userId="76693fbc-6f08-4fe5-b0b5-9833ad70bad8" providerId="ADAL" clId="{087952EA-27FE-4659-A810-2A359B7CF2C2}" dt="2017-10-17T16:46:00.730" v="699" actId="20577"/>
        <pc:sldMkLst>
          <pc:docMk/>
          <pc:sldMk cId="3287783468" sldId="325"/>
        </pc:sldMkLst>
        <pc:spChg chg="mod">
          <ac:chgData name="Bekah Troutman" userId="76693fbc-6f08-4fe5-b0b5-9833ad70bad8" providerId="ADAL" clId="{087952EA-27FE-4659-A810-2A359B7CF2C2}" dt="2017-10-17T16:46:00.730" v="699" actId="20577"/>
          <ac:spMkLst>
            <pc:docMk/>
            <pc:sldMk cId="3287783468" sldId="325"/>
            <ac:spMk id="3" creationId="{00000000-0000-0000-0000-000000000000}"/>
          </ac:spMkLst>
        </pc:spChg>
      </pc:sldChg>
      <pc:sldChg chg="addSp modSp">
        <pc:chgData name="Bekah Troutman" userId="76693fbc-6f08-4fe5-b0b5-9833ad70bad8" providerId="ADAL" clId="{087952EA-27FE-4659-A810-2A359B7CF2C2}" dt="2017-10-16T17:03:25.639" v="60" actId="20577"/>
        <pc:sldMkLst>
          <pc:docMk/>
          <pc:sldMk cId="2044810764" sldId="329"/>
        </pc:sldMkLst>
        <pc:spChg chg="mod">
          <ac:chgData name="Bekah Troutman" userId="76693fbc-6f08-4fe5-b0b5-9833ad70bad8" providerId="ADAL" clId="{087952EA-27FE-4659-A810-2A359B7CF2C2}" dt="2017-10-16T17:03:25.639" v="60" actId="20577"/>
          <ac:spMkLst>
            <pc:docMk/>
            <pc:sldMk cId="2044810764" sldId="329"/>
            <ac:spMk id="2" creationId="{00000000-0000-0000-0000-000000000000}"/>
          </ac:spMkLst>
        </pc:spChg>
        <pc:spChg chg="mod">
          <ac:chgData name="Bekah Troutman" userId="76693fbc-6f08-4fe5-b0b5-9833ad70bad8" providerId="ADAL" clId="{087952EA-27FE-4659-A810-2A359B7CF2C2}" dt="2017-10-16T17:01:58.724" v="50" actId="1076"/>
          <ac:spMkLst>
            <pc:docMk/>
            <pc:sldMk cId="2044810764" sldId="329"/>
            <ac:spMk id="3" creationId="{00000000-0000-0000-0000-000000000000}"/>
          </ac:spMkLst>
        </pc:spChg>
        <pc:picChg chg="add mod ord">
          <ac:chgData name="Bekah Troutman" userId="76693fbc-6f08-4fe5-b0b5-9833ad70bad8" providerId="ADAL" clId="{087952EA-27FE-4659-A810-2A359B7CF2C2}" dt="2017-10-16T17:02:55.253" v="58" actId="14100"/>
          <ac:picMkLst>
            <pc:docMk/>
            <pc:sldMk cId="2044810764" sldId="329"/>
            <ac:picMk id="2050" creationId="{A53CE86B-B9D9-402F-9D36-DF08D69ED6CA}"/>
          </ac:picMkLst>
        </pc:picChg>
        <pc:picChg chg="add mod ord">
          <ac:chgData name="Bekah Troutman" userId="76693fbc-6f08-4fe5-b0b5-9833ad70bad8" providerId="ADAL" clId="{087952EA-27FE-4659-A810-2A359B7CF2C2}" dt="2017-10-16T17:01:52.609" v="49" actId="167"/>
          <ac:picMkLst>
            <pc:docMk/>
            <pc:sldMk cId="2044810764" sldId="329"/>
            <ac:picMk id="2052" creationId="{F2879C4A-9871-456C-BCA4-0CDBB3D1818F}"/>
          </ac:picMkLst>
        </pc:picChg>
        <pc:picChg chg="add mod ord">
          <ac:chgData name="Bekah Troutman" userId="76693fbc-6f08-4fe5-b0b5-9833ad70bad8" providerId="ADAL" clId="{087952EA-27FE-4659-A810-2A359B7CF2C2}" dt="2017-10-16T17:02:45.397" v="55" actId="167"/>
          <ac:picMkLst>
            <pc:docMk/>
            <pc:sldMk cId="2044810764" sldId="329"/>
            <ac:picMk id="2054" creationId="{C2030B52-48D6-4C90-BAEC-9C2F0F4C83F0}"/>
          </ac:picMkLst>
        </pc:picChg>
      </pc:sldChg>
      <pc:sldChg chg="addSp delSp delAnim">
        <pc:chgData name="Bekah Troutman" userId="76693fbc-6f08-4fe5-b0b5-9833ad70bad8" providerId="ADAL" clId="{087952EA-27FE-4659-A810-2A359B7CF2C2}" dt="2017-10-16T16:52:54.709" v="10" actId="1076"/>
        <pc:sldMkLst>
          <pc:docMk/>
          <pc:sldMk cId="1686951320" sldId="331"/>
        </pc:sldMkLst>
        <pc:picChg chg="del">
          <ac:chgData name="Bekah Troutman" userId="76693fbc-6f08-4fe5-b0b5-9833ad70bad8" providerId="ADAL" clId="{087952EA-27FE-4659-A810-2A359B7CF2C2}" dt="2017-10-16T16:52:54.061" v="9" actId="478"/>
          <ac:picMkLst>
            <pc:docMk/>
            <pc:sldMk cId="1686951320" sldId="331"/>
            <ac:picMk id="6" creationId="{00000000-0000-0000-0000-000000000000}"/>
          </ac:picMkLst>
        </pc:picChg>
        <pc:picChg chg="add">
          <ac:chgData name="Bekah Troutman" userId="76693fbc-6f08-4fe5-b0b5-9833ad70bad8" providerId="ADAL" clId="{087952EA-27FE-4659-A810-2A359B7CF2C2}" dt="2017-10-16T16:52:54.709" v="10" actId="1076"/>
          <ac:picMkLst>
            <pc:docMk/>
            <pc:sldMk cId="1686951320" sldId="331"/>
            <ac:picMk id="7" creationId="{8C36ADC5-4CA2-4C33-8B73-221362107B4A}"/>
          </ac:picMkLst>
        </pc:picChg>
      </pc:sldChg>
      <pc:sldChg chg="addSp delSp delAnim">
        <pc:chgData name="Bekah Troutman" userId="76693fbc-6f08-4fe5-b0b5-9833ad70bad8" providerId="ADAL" clId="{087952EA-27FE-4659-A810-2A359B7CF2C2}" dt="2017-10-16T16:52:59.261" v="12" actId="1076"/>
        <pc:sldMkLst>
          <pc:docMk/>
          <pc:sldMk cId="725837965" sldId="332"/>
        </pc:sldMkLst>
        <pc:picChg chg="del">
          <ac:chgData name="Bekah Troutman" userId="76693fbc-6f08-4fe5-b0b5-9833ad70bad8" providerId="ADAL" clId="{087952EA-27FE-4659-A810-2A359B7CF2C2}" dt="2017-10-16T16:52:57.772" v="11" actId="478"/>
          <ac:picMkLst>
            <pc:docMk/>
            <pc:sldMk cId="725837965" sldId="332"/>
            <ac:picMk id="5" creationId="{00000000-0000-0000-0000-000000000000}"/>
          </ac:picMkLst>
        </pc:picChg>
        <pc:picChg chg="add">
          <ac:chgData name="Bekah Troutman" userId="76693fbc-6f08-4fe5-b0b5-9833ad70bad8" providerId="ADAL" clId="{087952EA-27FE-4659-A810-2A359B7CF2C2}" dt="2017-10-16T16:52:59.261" v="12" actId="1076"/>
          <ac:picMkLst>
            <pc:docMk/>
            <pc:sldMk cId="725837965" sldId="332"/>
            <ac:picMk id="6" creationId="{0266780F-26C2-49F2-8F56-A3E599A9101B}"/>
          </ac:picMkLst>
        </pc:picChg>
      </pc:sldChg>
      <pc:sldChg chg="addSp delSp delAnim">
        <pc:chgData name="Bekah Troutman" userId="76693fbc-6f08-4fe5-b0b5-9833ad70bad8" providerId="ADAL" clId="{087952EA-27FE-4659-A810-2A359B7CF2C2}" dt="2017-10-16T16:53:03.638" v="14" actId="1076"/>
        <pc:sldMkLst>
          <pc:docMk/>
          <pc:sldMk cId="1001665645" sldId="333"/>
        </pc:sldMkLst>
        <pc:picChg chg="del">
          <ac:chgData name="Bekah Troutman" userId="76693fbc-6f08-4fe5-b0b5-9833ad70bad8" providerId="ADAL" clId="{087952EA-27FE-4659-A810-2A359B7CF2C2}" dt="2017-10-16T16:53:03.402" v="13" actId="478"/>
          <ac:picMkLst>
            <pc:docMk/>
            <pc:sldMk cId="1001665645" sldId="333"/>
            <ac:picMk id="3" creationId="{00000000-0000-0000-0000-000000000000}"/>
          </ac:picMkLst>
        </pc:picChg>
        <pc:picChg chg="add">
          <ac:chgData name="Bekah Troutman" userId="76693fbc-6f08-4fe5-b0b5-9833ad70bad8" providerId="ADAL" clId="{087952EA-27FE-4659-A810-2A359B7CF2C2}" dt="2017-10-16T16:53:03.638" v="14" actId="1076"/>
          <ac:picMkLst>
            <pc:docMk/>
            <pc:sldMk cId="1001665645" sldId="333"/>
            <ac:picMk id="4" creationId="{3184B1EE-1887-4555-9444-E89FB7D70A75}"/>
          </ac:picMkLst>
        </pc:picChg>
      </pc:sldChg>
      <pc:sldChg chg="addSp delSp delAnim">
        <pc:chgData name="Bekah Troutman" userId="76693fbc-6f08-4fe5-b0b5-9833ad70bad8" providerId="ADAL" clId="{087952EA-27FE-4659-A810-2A359B7CF2C2}" dt="2017-10-16T16:53:06.576" v="16" actId="1076"/>
        <pc:sldMkLst>
          <pc:docMk/>
          <pc:sldMk cId="863928304" sldId="334"/>
        </pc:sldMkLst>
        <pc:picChg chg="del">
          <ac:chgData name="Bekah Troutman" userId="76693fbc-6f08-4fe5-b0b5-9833ad70bad8" providerId="ADAL" clId="{087952EA-27FE-4659-A810-2A359B7CF2C2}" dt="2017-10-16T16:53:06.096" v="15" actId="478"/>
          <ac:picMkLst>
            <pc:docMk/>
            <pc:sldMk cId="863928304" sldId="334"/>
            <ac:picMk id="5" creationId="{00000000-0000-0000-0000-000000000000}"/>
          </ac:picMkLst>
        </pc:picChg>
        <pc:picChg chg="add">
          <ac:chgData name="Bekah Troutman" userId="76693fbc-6f08-4fe5-b0b5-9833ad70bad8" providerId="ADAL" clId="{087952EA-27FE-4659-A810-2A359B7CF2C2}" dt="2017-10-16T16:53:06.576" v="16" actId="1076"/>
          <ac:picMkLst>
            <pc:docMk/>
            <pc:sldMk cId="863928304" sldId="334"/>
            <ac:picMk id="6" creationId="{C7BDB125-AC00-4FE5-AA96-6FC9DC10E03B}"/>
          </ac:picMkLst>
        </pc:picChg>
      </pc:sldChg>
      <pc:sldChg chg="addSp delSp delAnim">
        <pc:chgData name="Bekah Troutman" userId="76693fbc-6f08-4fe5-b0b5-9833ad70bad8" providerId="ADAL" clId="{087952EA-27FE-4659-A810-2A359B7CF2C2}" dt="2017-10-16T16:53:10.210" v="18" actId="1076"/>
        <pc:sldMkLst>
          <pc:docMk/>
          <pc:sldMk cId="477679650" sldId="335"/>
        </pc:sldMkLst>
        <pc:picChg chg="del">
          <ac:chgData name="Bekah Troutman" userId="76693fbc-6f08-4fe5-b0b5-9833ad70bad8" providerId="ADAL" clId="{087952EA-27FE-4659-A810-2A359B7CF2C2}" dt="2017-10-16T16:53:09.969" v="17" actId="478"/>
          <ac:picMkLst>
            <pc:docMk/>
            <pc:sldMk cId="477679650" sldId="335"/>
            <ac:picMk id="5" creationId="{00000000-0000-0000-0000-000000000000}"/>
          </ac:picMkLst>
        </pc:picChg>
        <pc:picChg chg="add">
          <ac:chgData name="Bekah Troutman" userId="76693fbc-6f08-4fe5-b0b5-9833ad70bad8" providerId="ADAL" clId="{087952EA-27FE-4659-A810-2A359B7CF2C2}" dt="2017-10-16T16:53:10.210" v="18" actId="1076"/>
          <ac:picMkLst>
            <pc:docMk/>
            <pc:sldMk cId="477679650" sldId="335"/>
            <ac:picMk id="6" creationId="{2FAA93E8-C107-4242-8DBF-DA17DB634048}"/>
          </ac:picMkLst>
        </pc:picChg>
      </pc:sldChg>
    </pc:docChg>
  </pc:docChgLst>
  <pc:docChgLst>
    <pc:chgData name="Victoria Forlini" userId="af864c00-f3dd-45fb-8bd6-56b92ade3fc8" providerId="ADAL" clId="{1C177067-B5BF-4326-A551-2D19F35DAA2E}"/>
    <pc:docChg chg="undo custSel addSld delSld modSld">
      <pc:chgData name="Victoria Forlini" userId="af864c00-f3dd-45fb-8bd6-56b92ade3fc8" providerId="ADAL" clId="{1C177067-B5BF-4326-A551-2D19F35DAA2E}" dt="2017-10-24T13:36:16.466" v="632" actId="1036"/>
      <pc:docMkLst>
        <pc:docMk/>
      </pc:docMkLst>
      <pc:sldChg chg="addSp del">
        <pc:chgData name="Victoria Forlini" userId="af864c00-f3dd-45fb-8bd6-56b92ade3fc8" providerId="ADAL" clId="{1C177067-B5BF-4326-A551-2D19F35DAA2E}" dt="2017-10-24T13:07:55.436" v="213" actId="2696"/>
        <pc:sldMkLst>
          <pc:docMk/>
          <pc:sldMk cId="612763724" sldId="256"/>
        </pc:sldMkLst>
        <pc:picChg chg="add">
          <ac:chgData name="Victoria Forlini" userId="af864c00-f3dd-45fb-8bd6-56b92ade3fc8" providerId="ADAL" clId="{1C177067-B5BF-4326-A551-2D19F35DAA2E}" dt="2017-10-24T13:00:53.896" v="0" actId="2696"/>
          <ac:picMkLst>
            <pc:docMk/>
            <pc:sldMk cId="612763724" sldId="256"/>
            <ac:picMk id="1026" creationId="{8D953A57-F4F7-4D1E-8162-7EDBC4852687}"/>
          </ac:picMkLst>
        </pc:picChg>
      </pc:sldChg>
      <pc:sldChg chg="modSp">
        <pc:chgData name="Victoria Forlini" userId="af864c00-f3dd-45fb-8bd6-56b92ade3fc8" providerId="ADAL" clId="{1C177067-B5BF-4326-A551-2D19F35DAA2E}" dt="2017-10-24T13:22:06.680" v="306" actId="14100"/>
        <pc:sldMkLst>
          <pc:docMk/>
          <pc:sldMk cId="2858468642" sldId="320"/>
        </pc:sldMkLst>
        <pc:spChg chg="mod">
          <ac:chgData name="Victoria Forlini" userId="af864c00-f3dd-45fb-8bd6-56b92ade3fc8" providerId="ADAL" clId="{1C177067-B5BF-4326-A551-2D19F35DAA2E}" dt="2017-10-24T13:22:06.680" v="306" actId="14100"/>
          <ac:spMkLst>
            <pc:docMk/>
            <pc:sldMk cId="2858468642" sldId="320"/>
            <ac:spMk id="3" creationId="{00000000-0000-0000-0000-000000000000}"/>
          </ac:spMkLst>
        </pc:spChg>
      </pc:sldChg>
      <pc:sldChg chg="modSp">
        <pc:chgData name="Victoria Forlini" userId="af864c00-f3dd-45fb-8bd6-56b92ade3fc8" providerId="ADAL" clId="{1C177067-B5BF-4326-A551-2D19F35DAA2E}" dt="2017-10-24T13:24:29.237" v="381" actId="20577"/>
        <pc:sldMkLst>
          <pc:docMk/>
          <pc:sldMk cId="746675756" sldId="324"/>
        </pc:sldMkLst>
        <pc:spChg chg="mod">
          <ac:chgData name="Victoria Forlini" userId="af864c00-f3dd-45fb-8bd6-56b92ade3fc8" providerId="ADAL" clId="{1C177067-B5BF-4326-A551-2D19F35DAA2E}" dt="2017-10-24T13:23:48.791" v="369" actId="14100"/>
          <ac:spMkLst>
            <pc:docMk/>
            <pc:sldMk cId="746675756" sldId="324"/>
            <ac:spMk id="2" creationId="{00000000-0000-0000-0000-000000000000}"/>
          </ac:spMkLst>
        </pc:spChg>
        <pc:spChg chg="mod">
          <ac:chgData name="Victoria Forlini" userId="af864c00-f3dd-45fb-8bd6-56b92ade3fc8" providerId="ADAL" clId="{1C177067-B5BF-4326-A551-2D19F35DAA2E}" dt="2017-10-24T13:24:29.237" v="381" actId="20577"/>
          <ac:spMkLst>
            <pc:docMk/>
            <pc:sldMk cId="746675756" sldId="324"/>
            <ac:spMk id="3" creationId="{00000000-0000-0000-0000-000000000000}"/>
          </ac:spMkLst>
        </pc:spChg>
      </pc:sldChg>
      <pc:sldChg chg="modSp">
        <pc:chgData name="Victoria Forlini" userId="af864c00-f3dd-45fb-8bd6-56b92ade3fc8" providerId="ADAL" clId="{1C177067-B5BF-4326-A551-2D19F35DAA2E}" dt="2017-10-24T13:24:47.808" v="382" actId="115"/>
        <pc:sldMkLst>
          <pc:docMk/>
          <pc:sldMk cId="3287783468" sldId="325"/>
        </pc:sldMkLst>
        <pc:spChg chg="mod">
          <ac:chgData name="Victoria Forlini" userId="af864c00-f3dd-45fb-8bd6-56b92ade3fc8" providerId="ADAL" clId="{1C177067-B5BF-4326-A551-2D19F35DAA2E}" dt="2017-10-24T13:24:47.808" v="382" actId="115"/>
          <ac:spMkLst>
            <pc:docMk/>
            <pc:sldMk cId="3287783468" sldId="325"/>
            <ac:spMk id="3" creationId="{00000000-0000-0000-0000-000000000000}"/>
          </ac:spMkLst>
        </pc:spChg>
      </pc:sldChg>
      <pc:sldChg chg="modSp">
        <pc:chgData name="Victoria Forlini" userId="af864c00-f3dd-45fb-8bd6-56b92ade3fc8" providerId="ADAL" clId="{1C177067-B5BF-4326-A551-2D19F35DAA2E}" dt="2017-10-24T13:26:59.990" v="447" actId="1036"/>
        <pc:sldMkLst>
          <pc:docMk/>
          <pc:sldMk cId="2446902221" sldId="328"/>
        </pc:sldMkLst>
        <pc:spChg chg="mod">
          <ac:chgData name="Victoria Forlini" userId="af864c00-f3dd-45fb-8bd6-56b92ade3fc8" providerId="ADAL" clId="{1C177067-B5BF-4326-A551-2D19F35DAA2E}" dt="2017-10-24T13:26:59.990" v="447" actId="1036"/>
          <ac:spMkLst>
            <pc:docMk/>
            <pc:sldMk cId="2446902221" sldId="328"/>
            <ac:spMk id="4" creationId="{00000000-0000-0000-0000-000000000000}"/>
          </ac:spMkLst>
        </pc:spChg>
      </pc:sldChg>
      <pc:sldChg chg="modSp">
        <pc:chgData name="Victoria Forlini" userId="af864c00-f3dd-45fb-8bd6-56b92ade3fc8" providerId="ADAL" clId="{1C177067-B5BF-4326-A551-2D19F35DAA2E}" dt="2017-10-24T13:27:14.299" v="485" actId="1036"/>
        <pc:sldMkLst>
          <pc:docMk/>
          <pc:sldMk cId="2044810764" sldId="329"/>
        </pc:sldMkLst>
        <pc:spChg chg="mod">
          <ac:chgData name="Victoria Forlini" userId="af864c00-f3dd-45fb-8bd6-56b92ade3fc8" providerId="ADAL" clId="{1C177067-B5BF-4326-A551-2D19F35DAA2E}" dt="2017-10-24T13:27:14.299" v="485" actId="1036"/>
          <ac:spMkLst>
            <pc:docMk/>
            <pc:sldMk cId="2044810764" sldId="329"/>
            <ac:spMk id="3" creationId="{00000000-0000-0000-0000-000000000000}"/>
          </ac:spMkLst>
        </pc:spChg>
      </pc:sldChg>
      <pc:sldChg chg="modSp">
        <pc:chgData name="Victoria Forlini" userId="af864c00-f3dd-45fb-8bd6-56b92ade3fc8" providerId="ADAL" clId="{1C177067-B5BF-4326-A551-2D19F35DAA2E}" dt="2017-10-24T13:27:27.025" v="490" actId="20577"/>
        <pc:sldMkLst>
          <pc:docMk/>
          <pc:sldMk cId="2191149053" sldId="330"/>
        </pc:sldMkLst>
        <pc:spChg chg="mod">
          <ac:chgData name="Victoria Forlini" userId="af864c00-f3dd-45fb-8bd6-56b92ade3fc8" providerId="ADAL" clId="{1C177067-B5BF-4326-A551-2D19F35DAA2E}" dt="2017-10-24T13:27:27.025" v="490" actId="20577"/>
          <ac:spMkLst>
            <pc:docMk/>
            <pc:sldMk cId="2191149053" sldId="330"/>
            <ac:spMk id="2" creationId="{00000000-0000-0000-0000-000000000000}"/>
          </ac:spMkLst>
        </pc:spChg>
      </pc:sldChg>
      <pc:sldChg chg="modSp">
        <pc:chgData name="Victoria Forlini" userId="af864c00-f3dd-45fb-8bd6-56b92ade3fc8" providerId="ADAL" clId="{1C177067-B5BF-4326-A551-2D19F35DAA2E}" dt="2017-10-24T13:36:16.466" v="632" actId="1036"/>
        <pc:sldMkLst>
          <pc:docMk/>
          <pc:sldMk cId="1181635659" sldId="346"/>
        </pc:sldMkLst>
        <pc:spChg chg="mod">
          <ac:chgData name="Victoria Forlini" userId="af864c00-f3dd-45fb-8bd6-56b92ade3fc8" providerId="ADAL" clId="{1C177067-B5BF-4326-A551-2D19F35DAA2E}" dt="2017-10-24T13:36:16.466" v="632" actId="1036"/>
          <ac:spMkLst>
            <pc:docMk/>
            <pc:sldMk cId="1181635659" sldId="346"/>
            <ac:spMk id="2" creationId="{00000000-0000-0000-0000-000000000000}"/>
          </ac:spMkLst>
        </pc:spChg>
        <pc:spChg chg="mod">
          <ac:chgData name="Victoria Forlini" userId="af864c00-f3dd-45fb-8bd6-56b92ade3fc8" providerId="ADAL" clId="{1C177067-B5BF-4326-A551-2D19F35DAA2E}" dt="2017-10-24T13:35:50.946" v="591" actId="1036"/>
          <ac:spMkLst>
            <pc:docMk/>
            <pc:sldMk cId="1181635659" sldId="346"/>
            <ac:spMk id="3" creationId="{00000000-0000-0000-0000-000000000000}"/>
          </ac:spMkLst>
        </pc:spChg>
        <pc:graphicFrameChg chg="mod">
          <ac:chgData name="Victoria Forlini" userId="af864c00-f3dd-45fb-8bd6-56b92ade3fc8" providerId="ADAL" clId="{1C177067-B5BF-4326-A551-2D19F35DAA2E}" dt="2017-10-24T13:35:56.129" v="596" actId="1036"/>
          <ac:graphicFrameMkLst>
            <pc:docMk/>
            <pc:sldMk cId="1181635659" sldId="346"/>
            <ac:graphicFrameMk id="4" creationId="{1700237F-0891-47C3-B082-2703E3A0E61E}"/>
          </ac:graphicFrameMkLst>
        </pc:graphicFrameChg>
      </pc:sldChg>
      <pc:sldChg chg="modSp setBg">
        <pc:chgData name="Victoria Forlini" userId="af864c00-f3dd-45fb-8bd6-56b92ade3fc8" providerId="ADAL" clId="{1C177067-B5BF-4326-A551-2D19F35DAA2E}" dt="2017-10-24T13:28:30.390" v="551" actId="1036"/>
        <pc:sldMkLst>
          <pc:docMk/>
          <pc:sldMk cId="2137023653" sldId="347"/>
        </pc:sldMkLst>
        <pc:spChg chg="mod">
          <ac:chgData name="Victoria Forlini" userId="af864c00-f3dd-45fb-8bd6-56b92ade3fc8" providerId="ADAL" clId="{1C177067-B5BF-4326-A551-2D19F35DAA2E}" dt="2017-10-24T13:19:29.071" v="235" actId="20577"/>
          <ac:spMkLst>
            <pc:docMk/>
            <pc:sldMk cId="2137023653" sldId="347"/>
            <ac:spMk id="2" creationId="{00000000-0000-0000-0000-000000000000}"/>
          </ac:spMkLst>
        </pc:spChg>
      </pc:sldChg>
      <pc:sldChg chg="del">
        <pc:chgData name="Victoria Forlini" userId="af864c00-f3dd-45fb-8bd6-56b92ade3fc8" providerId="ADAL" clId="{1C177067-B5BF-4326-A551-2D19F35DAA2E}" dt="2017-10-24T13:19:42.386" v="236" actId="2696"/>
        <pc:sldMkLst>
          <pc:docMk/>
          <pc:sldMk cId="94882406" sldId="348"/>
        </pc:sldMkLst>
      </pc:sldChg>
      <pc:sldChg chg="addSp delSp modSp mod setBg setClrOvrMap">
        <pc:chgData name="Victoria Forlini" userId="af864c00-f3dd-45fb-8bd6-56b92ade3fc8" providerId="ADAL" clId="{1C177067-B5BF-4326-A551-2D19F35DAA2E}" dt="2017-10-24T13:18:00.260" v="221" actId="27614"/>
        <pc:sldMkLst>
          <pc:docMk/>
          <pc:sldMk cId="2172201842" sldId="351"/>
        </pc:sldMkLst>
        <pc:spChg chg="mod ord">
          <ac:chgData name="Victoria Forlini" userId="af864c00-f3dd-45fb-8bd6-56b92ade3fc8" providerId="ADAL" clId="{1C177067-B5BF-4326-A551-2D19F35DAA2E}" dt="2017-10-24T13:14:08.093" v="220" actId="26606"/>
          <ac:spMkLst>
            <pc:docMk/>
            <pc:sldMk cId="2172201842" sldId="351"/>
            <ac:spMk id="3" creationId="{00000000-0000-0000-0000-000000000000}"/>
          </ac:spMkLst>
        </pc:spChg>
        <pc:picChg chg="del">
          <ac:chgData name="Victoria Forlini" userId="af864c00-f3dd-45fb-8bd6-56b92ade3fc8" providerId="ADAL" clId="{1C177067-B5BF-4326-A551-2D19F35DAA2E}" dt="2017-10-24T13:10:39.357" v="214" actId="478"/>
          <ac:picMkLst>
            <pc:docMk/>
            <pc:sldMk cId="2172201842" sldId="351"/>
            <ac:picMk id="2" creationId="{00000000-0000-0000-0000-000000000000}"/>
          </ac:picMkLst>
        </pc:picChg>
        <pc:picChg chg="add mod">
          <ac:chgData name="Victoria Forlini" userId="af864c00-f3dd-45fb-8bd6-56b92ade3fc8" providerId="ADAL" clId="{1C177067-B5BF-4326-A551-2D19F35DAA2E}" dt="2017-10-24T13:18:00.260" v="221" actId="27614"/>
          <ac:picMkLst>
            <pc:docMk/>
            <pc:sldMk cId="2172201842" sldId="351"/>
            <ac:picMk id="4" creationId="{4E7F9A35-1968-43AB-800D-0F9685ECE28C}"/>
          </ac:picMkLst>
        </pc:picChg>
        <pc:cxnChg chg="del">
          <ac:chgData name="Victoria Forlini" userId="af864c00-f3dd-45fb-8bd6-56b92ade3fc8" providerId="ADAL" clId="{1C177067-B5BF-4326-A551-2D19F35DAA2E}" dt="2017-10-24T13:14:08.093" v="220" actId="26606"/>
          <ac:cxnSpMkLst>
            <pc:docMk/>
            <pc:sldMk cId="2172201842" sldId="351"/>
            <ac:cxnSpMk id="8" creationId="{E126E481-B945-4179-BD79-05E96E9B29E1}"/>
          </ac:cxnSpMkLst>
        </pc:cxnChg>
      </pc:sldChg>
      <pc:sldChg chg="add del">
        <pc:chgData name="Victoria Forlini" userId="af864c00-f3dd-45fb-8bd6-56b92ade3fc8" providerId="ADAL" clId="{1C177067-B5BF-4326-A551-2D19F35DAA2E}" dt="2017-10-24T13:02:56.246" v="3" actId="2696"/>
        <pc:sldMkLst>
          <pc:docMk/>
          <pc:sldMk cId="3077141437" sldId="353"/>
        </pc:sldMkLst>
      </pc:sldChg>
      <pc:sldChg chg="add del">
        <pc:chgData name="Victoria Forlini" userId="af864c00-f3dd-45fb-8bd6-56b92ade3fc8" providerId="ADAL" clId="{1C177067-B5BF-4326-A551-2D19F35DAA2E}" dt="2017-10-24T13:07:51.591" v="212" actId="2696"/>
        <pc:sldMkLst>
          <pc:docMk/>
          <pc:sldMk cId="2554915974" sldId="354"/>
        </pc:sldMkLst>
      </pc:sldChg>
      <pc:sldChg chg="modSp add">
        <pc:chgData name="Victoria Forlini" userId="af864c00-f3dd-45fb-8bd6-56b92ade3fc8" providerId="ADAL" clId="{1C177067-B5BF-4326-A551-2D19F35DAA2E}" dt="2017-10-24T13:06:44.970" v="211" actId="1038"/>
        <pc:sldMkLst>
          <pc:docMk/>
          <pc:sldMk cId="3077141437" sldId="355"/>
        </pc:sldMkLst>
        <pc:spChg chg="mod">
          <ac:chgData name="Victoria Forlini" userId="af864c00-f3dd-45fb-8bd6-56b92ade3fc8" providerId="ADAL" clId="{1C177067-B5BF-4326-A551-2D19F35DAA2E}" dt="2017-10-24T13:06:44.970" v="211" actId="1038"/>
          <ac:spMkLst>
            <pc:docMk/>
            <pc:sldMk cId="3077141437" sldId="355"/>
            <ac:spMk id="2" creationId="{00000000-0000-0000-0000-000000000000}"/>
          </ac:spMkLst>
        </pc:spChg>
        <pc:spChg chg="mod">
          <ac:chgData name="Victoria Forlini" userId="af864c00-f3dd-45fb-8bd6-56b92ade3fc8" providerId="ADAL" clId="{1C177067-B5BF-4326-A551-2D19F35DAA2E}" dt="2017-10-24T13:05:55.658" v="143" actId="255"/>
          <ac:spMkLst>
            <pc:docMk/>
            <pc:sldMk cId="3077141437"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339A661-87D3-4020-861B-EDA38D14C814}" type="datetimeFigureOut">
              <a:rPr lang="it-IT" smtClean="0"/>
              <a:pPr/>
              <a:t>15/11/2023</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34DAFA-A11A-4AA1-8FE0-0A504050FAC8}"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27FF8-9E2D-F647-8634-FBAFE18014B3}" type="datetimeFigureOut">
              <a:rPr lang="en-US" smtClean="0"/>
              <a:pPr/>
              <a:t>11/15/2023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FDB45-E57C-334A-8658-B1D0E569B0F7}" type="slidenum">
              <a:rPr lang="en-US" smtClean="0"/>
              <a:pPr/>
              <a:t>‹N›</a:t>
            </a:fld>
            <a:endParaRPr lang="en-US"/>
          </a:p>
        </p:txBody>
      </p:sp>
    </p:spTree>
    <p:extLst>
      <p:ext uri="{BB962C8B-B14F-4D97-AF65-F5344CB8AC3E}">
        <p14:creationId xmlns:p14="http://schemas.microsoft.com/office/powerpoint/2010/main" xmlns="" val="204769746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06877282"/>
      </p:ext>
    </p:extLst>
  </p:cSld>
  <p:clrMap bg1="lt1" tx1="dk1" bg2="lt2" tx2="dk2" accent1="accent1" accent2="accent2" accent3="accent3" accent4="accent4" accent5="accent5" accent6="accent6" hlink="hlink" folHlink="folHlink"/>
  <p:sldLayoutIdLst>
    <p:sldLayoutId id="2147483696" r:id="rId1"/>
    <p:sldLayoutId id="2147483704" r:id="rId2"/>
  </p:sldLayoutIdLst>
  <p:timing>
    <p:tnLst>
      <p:par>
        <p:cTn id="1" dur="indefinite" restart="never" nodeType="tmRoot"/>
      </p:par>
    </p:tnLst>
  </p:timing>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www.albertomontanari.i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4.emf"/><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gif"/></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a:srcRect/>
          <a:stretch>
            <a:fillRect/>
          </a:stretch>
        </p:blipFill>
        <p:spPr bwMode="auto">
          <a:xfrm>
            <a:off x="0" y="5096326"/>
            <a:ext cx="12192000" cy="1761674"/>
          </a:xfrm>
          <a:prstGeom prst="rect">
            <a:avLst/>
          </a:prstGeom>
          <a:noFill/>
          <a:ln w="9525">
            <a:noFill/>
            <a:miter lim="800000"/>
            <a:headEnd/>
            <a:tailEnd/>
          </a:ln>
          <a:effectLst/>
        </p:spPr>
      </p:pic>
      <p:sp>
        <p:nvSpPr>
          <p:cNvPr id="2" name="Line 26"/>
          <p:cNvSpPr>
            <a:spLocks noChangeShapeType="1"/>
          </p:cNvSpPr>
          <p:nvPr/>
        </p:nvSpPr>
        <p:spPr bwMode="auto">
          <a:xfrm rot="540000">
            <a:off x="40" y="3654"/>
            <a:ext cx="199550" cy="1312824"/>
          </a:xfrm>
          <a:prstGeom prst="line">
            <a:avLst/>
          </a:prstGeom>
          <a:noFill/>
          <a:ln w="190500">
            <a:solidFill>
              <a:srgbClr val="CC0000"/>
            </a:solidFill>
            <a:round/>
            <a:headEnd/>
            <a:tailEnd/>
          </a:ln>
          <a:effectLst/>
        </p:spPr>
        <p:txBody>
          <a:bodyPr/>
          <a:lstStyle/>
          <a:p>
            <a:pPr>
              <a:defRPr/>
            </a:pPr>
            <a:endParaRPr lang="it-IT"/>
          </a:p>
        </p:txBody>
      </p:sp>
      <p:pic>
        <p:nvPicPr>
          <p:cNvPr id="3" name="Picture 2"/>
          <p:cNvPicPr>
            <a:picLocks noChangeAspect="1" noChangeArrowheads="1"/>
          </p:cNvPicPr>
          <p:nvPr/>
        </p:nvPicPr>
        <p:blipFill>
          <a:blip r:embed="rId4" cstate="print"/>
          <a:srcRect/>
          <a:stretch>
            <a:fillRect/>
          </a:stretch>
        </p:blipFill>
        <p:spPr bwMode="auto">
          <a:xfrm>
            <a:off x="191486" y="10716"/>
            <a:ext cx="1036151" cy="1335484"/>
          </a:xfrm>
          <a:prstGeom prst="rect">
            <a:avLst/>
          </a:prstGeom>
          <a:noFill/>
          <a:ln w="9525">
            <a:noFill/>
            <a:miter lim="800000"/>
            <a:headEnd/>
            <a:tailEnd/>
          </a:ln>
        </p:spPr>
      </p:pic>
      <p:sp>
        <p:nvSpPr>
          <p:cNvPr id="4" name="CasellaDiTesto 3"/>
          <p:cNvSpPr txBox="1"/>
          <p:nvPr/>
        </p:nvSpPr>
        <p:spPr>
          <a:xfrm>
            <a:off x="1257297" y="292928"/>
            <a:ext cx="2917372" cy="523220"/>
          </a:xfrm>
          <a:prstGeom prst="rect">
            <a:avLst/>
          </a:prstGeom>
          <a:noFill/>
        </p:spPr>
        <p:txBody>
          <a:bodyPr wrap="square" rtlCol="0">
            <a:spAutoFit/>
          </a:bodyPr>
          <a:lstStyle/>
          <a:p>
            <a:r>
              <a:rPr lang="it-IT" sz="1400" dirty="0" smtClean="0"/>
              <a:t>Alma Mater </a:t>
            </a:r>
            <a:r>
              <a:rPr lang="it-IT" sz="1400" dirty="0" err="1" smtClean="0"/>
              <a:t>Studiorum</a:t>
            </a:r>
            <a:endParaRPr lang="it-IT" sz="1400" dirty="0" smtClean="0"/>
          </a:p>
          <a:p>
            <a:r>
              <a:rPr lang="it-IT" sz="1400" dirty="0" err="1" smtClean="0"/>
              <a:t>University</a:t>
            </a:r>
            <a:r>
              <a:rPr lang="it-IT" sz="1400" dirty="0" smtClean="0"/>
              <a:t> </a:t>
            </a:r>
            <a:r>
              <a:rPr lang="it-IT" sz="1400" dirty="0" err="1" smtClean="0"/>
              <a:t>of</a:t>
            </a:r>
            <a:r>
              <a:rPr lang="it-IT" sz="1400" dirty="0" smtClean="0"/>
              <a:t> Bologna</a:t>
            </a:r>
            <a:endParaRPr lang="it-IT" sz="1400" dirty="0"/>
          </a:p>
        </p:txBody>
      </p:sp>
      <p:sp>
        <p:nvSpPr>
          <p:cNvPr id="5" name="CasellaDiTesto 4"/>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7" name="Text Box 7"/>
          <p:cNvSpPr txBox="1">
            <a:spLocks noChangeArrowheads="1"/>
          </p:cNvSpPr>
          <p:nvPr/>
        </p:nvSpPr>
        <p:spPr bwMode="auto">
          <a:xfrm>
            <a:off x="0" y="1521695"/>
            <a:ext cx="12192000" cy="2554545"/>
          </a:xfrm>
          <a:prstGeom prst="rect">
            <a:avLst/>
          </a:prstGeom>
          <a:noFill/>
          <a:ln w="9525">
            <a:noFill/>
            <a:miter lim="800000"/>
            <a:headEnd/>
            <a:tailEnd/>
          </a:ln>
        </p:spPr>
        <p:txBody>
          <a:bodyPr wrap="square">
            <a:spAutoFit/>
          </a:bodyPr>
          <a:lstStyle/>
          <a:p>
            <a:pPr algn="ctr"/>
            <a:r>
              <a:rPr lang="en-US" sz="4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Long term cycles in </a:t>
            </a:r>
            <a:r>
              <a:rPr lang="en-US" sz="4000" b="1" kern="900" dirty="0" err="1"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hydroclimatic</a:t>
            </a:r>
            <a:r>
              <a:rPr lang="en-US" sz="4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 processes: </a:t>
            </a:r>
            <a:br>
              <a:rPr lang="en-US" sz="4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br>
            <a:r>
              <a:rPr lang="en-US" sz="4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the unresolved enigma of climatic variability</a:t>
            </a:r>
          </a:p>
          <a:p>
            <a:pPr algn="ctr"/>
            <a:endParaRPr lang="en-US" sz="4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endParaRPr>
          </a:p>
          <a:p>
            <a:pPr algn="ctr"/>
            <a:endParaRPr lang="en-US" sz="4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endParaRPr>
          </a:p>
        </p:txBody>
      </p:sp>
      <p:sp>
        <p:nvSpPr>
          <p:cNvPr id="8" name="CasellaDiTesto 7"/>
          <p:cNvSpPr txBox="1"/>
          <p:nvPr/>
        </p:nvSpPr>
        <p:spPr>
          <a:xfrm>
            <a:off x="2839482" y="3162877"/>
            <a:ext cx="6070355" cy="1015663"/>
          </a:xfrm>
          <a:prstGeom prst="rect">
            <a:avLst/>
          </a:prstGeom>
          <a:noFill/>
          <a:ln w="0">
            <a:noFill/>
          </a:ln>
          <a:effectLst>
            <a:outerShdw blurRad="50800" dist="38100" dir="2700000" algn="tl" rotWithShape="0">
              <a:prstClr val="black">
                <a:alpha val="40000"/>
              </a:prstClr>
            </a:outerShdw>
          </a:effectLst>
        </p:spPr>
        <p:txBody>
          <a:bodyPr wrap="square" rtlCol="0">
            <a:spAutoFit/>
          </a:bodyPr>
          <a:lstStyle/>
          <a:p>
            <a:pPr algn="ctr"/>
            <a:r>
              <a:rPr lang="it-IT" sz="2800" b="1" u="none" dirty="0" smtClean="0"/>
              <a:t>Alberto Montanari</a:t>
            </a:r>
            <a:r>
              <a:rPr lang="it-IT" sz="3600" u="none" dirty="0" smtClean="0"/>
              <a:t/>
            </a:r>
            <a:br>
              <a:rPr lang="it-IT" sz="3600" u="none" dirty="0" smtClean="0"/>
            </a:br>
            <a:r>
              <a:rPr lang="it-IT" sz="1600" dirty="0" smtClean="0"/>
              <a:t>Professor </a:t>
            </a:r>
            <a:r>
              <a:rPr lang="it-IT" sz="1600" dirty="0" err="1" smtClean="0"/>
              <a:t>of</a:t>
            </a:r>
            <a:r>
              <a:rPr lang="it-IT" sz="1600" dirty="0" smtClean="0"/>
              <a:t> </a:t>
            </a:r>
            <a:r>
              <a:rPr lang="it-IT" sz="1600" dirty="0" err="1" smtClean="0"/>
              <a:t>Hydrology</a:t>
            </a:r>
            <a:r>
              <a:rPr lang="it-IT" sz="1600" dirty="0" smtClean="0"/>
              <a:t> – </a:t>
            </a:r>
            <a:r>
              <a:rPr lang="it-IT" sz="1600" u="none" dirty="0" err="1" smtClean="0"/>
              <a:t>University</a:t>
            </a:r>
            <a:r>
              <a:rPr lang="it-IT" sz="1600" u="none" dirty="0" smtClean="0"/>
              <a:t> </a:t>
            </a:r>
            <a:r>
              <a:rPr lang="it-IT" sz="1600" u="none" dirty="0" err="1" smtClean="0"/>
              <a:t>of</a:t>
            </a:r>
            <a:r>
              <a:rPr lang="it-IT" sz="1600" u="none" dirty="0" smtClean="0"/>
              <a:t> Bologna</a:t>
            </a:r>
            <a:br>
              <a:rPr lang="it-IT" sz="1600" u="none" dirty="0" smtClean="0"/>
            </a:br>
            <a:r>
              <a:rPr lang="it-IT" sz="1600" u="none" dirty="0" smtClean="0"/>
              <a:t>alberto.montanari@unibo.it - </a:t>
            </a:r>
            <a:r>
              <a:rPr lang="it-IT" sz="1600" u="none" dirty="0" smtClean="0">
                <a:hlinkClick r:id="rId5"/>
              </a:rPr>
              <a:t>www.albertomontanari.it</a:t>
            </a:r>
            <a:endParaRPr lang="it-IT" sz="1600" dirty="0" smtClean="0"/>
          </a:p>
        </p:txBody>
      </p:sp>
      <p:sp>
        <p:nvSpPr>
          <p:cNvPr id="13" name="Rettangolo 12"/>
          <p:cNvSpPr/>
          <p:nvPr/>
        </p:nvSpPr>
        <p:spPr>
          <a:xfrm>
            <a:off x="2273300" y="4703391"/>
            <a:ext cx="7404100" cy="369332"/>
          </a:xfrm>
          <a:prstGeom prst="rect">
            <a:avLst/>
          </a:prstGeom>
        </p:spPr>
        <p:txBody>
          <a:bodyPr wrap="square">
            <a:spAutoFit/>
          </a:bodyPr>
          <a:lstStyle/>
          <a:p>
            <a:r>
              <a:rPr lang="en-US" i="1" dirty="0" smtClean="0"/>
              <a:t>“You must welcome change as the rule but not your ruler” (Denis </a:t>
            </a:r>
            <a:r>
              <a:rPr lang="en-US" i="1" dirty="0" err="1" smtClean="0"/>
              <a:t>Waitley</a:t>
            </a:r>
            <a:r>
              <a:rPr lang="en-US" i="1" dirty="0" smtClean="0"/>
              <a:t>)</a:t>
            </a:r>
            <a:endParaRPr lang="en-US" b="0" i="1" dirty="0"/>
          </a:p>
        </p:txBody>
      </p:sp>
      <p:sp>
        <p:nvSpPr>
          <p:cNvPr id="22530" name="AutoShape 2"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026" name="Picture 2"/>
          <p:cNvPicPr>
            <a:picLocks noChangeAspect="1" noChangeArrowheads="1"/>
          </p:cNvPicPr>
          <p:nvPr/>
        </p:nvPicPr>
        <p:blipFill>
          <a:blip r:embed="rId6"/>
          <a:srcRect/>
          <a:stretch>
            <a:fillRect/>
          </a:stretch>
        </p:blipFill>
        <p:spPr bwMode="auto">
          <a:xfrm>
            <a:off x="6845300" y="19050"/>
            <a:ext cx="5308600" cy="991987"/>
          </a:xfrm>
          <a:prstGeom prst="rect">
            <a:avLst/>
          </a:prstGeom>
          <a:noFill/>
          <a:ln w="9525">
            <a:noFill/>
            <a:miter lim="800000"/>
            <a:headEnd/>
            <a:tailEnd/>
          </a:ln>
          <a:effectLst/>
        </p:spPr>
      </p:pic>
      <p:pic>
        <p:nvPicPr>
          <p:cNvPr id="14" name="Immagine 13">
            <a:extLst>
              <a:ext uri="{FF2B5EF4-FFF2-40B4-BE49-F238E27FC236}">
                <a16:creationId xmlns:a16="http://schemas.microsoft.com/office/drawing/2014/main" xmlns="" id="{F1059077-A2EF-EB8B-16B6-C15B29163807}"/>
              </a:ext>
            </a:extLst>
          </p:cNvPr>
          <p:cNvPicPr>
            <a:picLocks noChangeAspect="1"/>
          </p:cNvPicPr>
          <p:nvPr/>
        </p:nvPicPr>
        <p:blipFill>
          <a:blip r:embed="rId7" cstate="print"/>
          <a:stretch>
            <a:fillRect/>
          </a:stretch>
        </p:blipFill>
        <p:spPr>
          <a:xfrm>
            <a:off x="4044492" y="0"/>
            <a:ext cx="1819098" cy="71992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River memory: a possible explanation for LTP</a:t>
            </a:r>
          </a:p>
        </p:txBody>
      </p:sp>
      <p:sp>
        <p:nvSpPr>
          <p:cNvPr id="8" name="Rettangolo 7"/>
          <p:cNvSpPr/>
          <p:nvPr/>
        </p:nvSpPr>
        <p:spPr>
          <a:xfrm>
            <a:off x="152401" y="981685"/>
            <a:ext cx="5219699" cy="3970318"/>
          </a:xfrm>
          <a:prstGeom prst="rect">
            <a:avLst/>
          </a:prstGeom>
        </p:spPr>
        <p:txBody>
          <a:bodyPr wrap="square">
            <a:spAutoFit/>
          </a:bodyPr>
          <a:lstStyle/>
          <a:p>
            <a:pPr marL="171450" indent="-171450">
              <a:buFont typeface="Arial" pitchFamily="34" charset="0"/>
              <a:buChar char="•"/>
            </a:pPr>
            <a:r>
              <a:rPr lang="en-US" dirty="0" err="1" smtClean="0"/>
              <a:t>Iliopoulou</a:t>
            </a:r>
            <a:r>
              <a:rPr lang="en-US" dirty="0" smtClean="0"/>
              <a:t> et al. (2019) </a:t>
            </a:r>
            <a:r>
              <a:rPr lang="en-US" dirty="0" err="1" smtClean="0"/>
              <a:t>analysed</a:t>
            </a:r>
            <a:r>
              <a:rPr lang="en-US" dirty="0" smtClean="0"/>
              <a:t> a large sample of European  river flows.</a:t>
            </a:r>
          </a:p>
          <a:p>
            <a:pPr marL="171450" indent="-171450">
              <a:buFont typeface="Arial" pitchFamily="34" charset="0"/>
              <a:buChar char="•"/>
            </a:pPr>
            <a:endParaRPr lang="en-US" dirty="0" smtClean="0"/>
          </a:p>
          <a:p>
            <a:pPr marL="171450" indent="-171450">
              <a:buFont typeface="Arial" pitchFamily="34" charset="0"/>
              <a:buChar char="•"/>
            </a:pPr>
            <a:r>
              <a:rPr lang="en-US" dirty="0" smtClean="0"/>
              <a:t>They found significant correlation of high flows/low flows with the mean flow of the previous month.</a:t>
            </a:r>
          </a:p>
          <a:p>
            <a:pPr marL="171450" indent="-171450">
              <a:buFont typeface="Arial" pitchFamily="34" charset="0"/>
              <a:buChar char="•"/>
            </a:pPr>
            <a:endParaRPr lang="en-US" dirty="0" smtClean="0"/>
          </a:p>
          <a:p>
            <a:pPr marL="171450" indent="-171450">
              <a:buFont typeface="Arial" pitchFamily="34" charset="0"/>
              <a:buChar char="•"/>
            </a:pPr>
            <a:r>
              <a:rPr lang="en-US" dirty="0" smtClean="0"/>
              <a:t>Drivers of correlation are catchment storage potential and other hydrological </a:t>
            </a:r>
            <a:r>
              <a:rPr lang="en-US" dirty="0" err="1" smtClean="0"/>
              <a:t>behaviours</a:t>
            </a:r>
            <a:r>
              <a:rPr lang="en-US" dirty="0" smtClean="0"/>
              <a:t>.</a:t>
            </a:r>
          </a:p>
          <a:p>
            <a:pPr marL="171450" indent="-171450">
              <a:buFont typeface="Arial" pitchFamily="34" charset="0"/>
              <a:buChar char="•"/>
            </a:pPr>
            <a:endParaRPr lang="en-US" dirty="0" smtClean="0"/>
          </a:p>
          <a:p>
            <a:pPr marL="171450" indent="-171450">
              <a:buFont typeface="Arial" pitchFamily="34" charset="0"/>
              <a:buChar char="•"/>
            </a:pPr>
            <a:r>
              <a:rPr lang="en-US" dirty="0" smtClean="0"/>
              <a:t>Correlation and LTP may be originated by other processes and variables than precipitation.</a:t>
            </a:r>
          </a:p>
          <a:p>
            <a:pPr marL="171450" indent="-171450">
              <a:buFont typeface="Arial" pitchFamily="34" charset="0"/>
              <a:buChar char="•"/>
            </a:pPr>
            <a:endParaRPr lang="en-US" dirty="0" smtClean="0"/>
          </a:p>
          <a:p>
            <a:pPr marL="171450" indent="-171450">
              <a:buFont typeface="Arial" pitchFamily="34" charset="0"/>
              <a:buChar char="•"/>
            </a:pPr>
            <a:r>
              <a:rPr lang="en-US" dirty="0" smtClean="0"/>
              <a:t>Many research questions are still open on the interaction between hydrology and climate.</a:t>
            </a:r>
          </a:p>
        </p:txBody>
      </p:sp>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1026" name="Picture 2"/>
          <p:cNvPicPr>
            <a:picLocks noChangeAspect="1" noChangeArrowheads="1"/>
          </p:cNvPicPr>
          <p:nvPr/>
        </p:nvPicPr>
        <p:blipFill>
          <a:blip r:embed="rId3"/>
          <a:srcRect/>
          <a:stretch>
            <a:fillRect/>
          </a:stretch>
        </p:blipFill>
        <p:spPr bwMode="auto">
          <a:xfrm>
            <a:off x="5638800" y="919163"/>
            <a:ext cx="5829300" cy="43405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1068750" y="0"/>
            <a:ext cx="12192000" cy="584775"/>
          </a:xfrm>
          <a:prstGeom prst="rect">
            <a:avLst/>
          </a:prstGeom>
          <a:noFill/>
        </p:spPr>
        <p:txBody>
          <a:bodyPr wrap="square" rtlCol="0">
            <a:spAutoFit/>
          </a:bodyPr>
          <a:lstStyle/>
          <a:p>
            <a:pPr algn="ctr"/>
            <a:r>
              <a:rPr lang="en-US" sz="3200" b="1" dirty="0" smtClean="0"/>
              <a:t>Models for explaining tendencies – Engineering design</a:t>
            </a:r>
          </a:p>
        </p:txBody>
      </p:sp>
      <p:sp>
        <p:nvSpPr>
          <p:cNvPr id="8" name="Rettangolo 7"/>
          <p:cNvSpPr/>
          <p:nvPr/>
        </p:nvSpPr>
        <p:spPr>
          <a:xfrm>
            <a:off x="114300" y="586335"/>
            <a:ext cx="9860973" cy="3231654"/>
          </a:xfrm>
          <a:prstGeom prst="rect">
            <a:avLst/>
          </a:prstGeom>
        </p:spPr>
        <p:txBody>
          <a:bodyPr wrap="square">
            <a:spAutoFit/>
          </a:bodyPr>
          <a:lstStyle/>
          <a:p>
            <a:pPr marL="171450" indent="-171450">
              <a:buFont typeface="Arial" pitchFamily="34" charset="0"/>
              <a:buChar char="•"/>
            </a:pPr>
            <a:r>
              <a:rPr lang="en-US" dirty="0" smtClean="0"/>
              <a:t>Linear trend (as well as other types of trend – polynomial, exponential and so forth) and LTP are alternative models to explain the tendencies that we may find in the data. </a:t>
            </a:r>
            <a:r>
              <a:rPr lang="en-US" b="1" dirty="0" smtClean="0"/>
              <a:t>Note: LTP originate a trend at local temporal scale.</a:t>
            </a:r>
            <a:endParaRPr lang="en-US" sz="800" b="1" dirty="0" smtClean="0"/>
          </a:p>
          <a:p>
            <a:pPr marL="171450" indent="-171450">
              <a:buFont typeface="Arial" pitchFamily="34" charset="0"/>
              <a:buChar char="•"/>
            </a:pPr>
            <a:endParaRPr lang="en-US" sz="800" dirty="0" smtClean="0"/>
          </a:p>
          <a:p>
            <a:pPr marL="171450" indent="-171450">
              <a:buFont typeface="Arial" pitchFamily="34" charset="0"/>
              <a:buChar char="•"/>
            </a:pPr>
            <a:r>
              <a:rPr lang="en-US" b="1" dirty="0" smtClean="0"/>
              <a:t>Sometimes available data could not allow to discriminate between alternative models/alternative physical explanation.</a:t>
            </a:r>
          </a:p>
          <a:p>
            <a:pPr marL="171450" indent="-171450">
              <a:buFont typeface="Arial" pitchFamily="34" charset="0"/>
              <a:buChar char="•"/>
            </a:pPr>
            <a:endParaRPr lang="en-US" sz="800" dirty="0" smtClean="0"/>
          </a:p>
          <a:p>
            <a:pPr marL="171450" indent="-171450">
              <a:buFont typeface="Arial" pitchFamily="34" charset="0"/>
              <a:buChar char="•"/>
            </a:pPr>
            <a:r>
              <a:rPr lang="en-US" dirty="0" smtClean="0"/>
              <a:t>Engineering design needs to consider flexible solutions that may </a:t>
            </a:r>
            <a:r>
              <a:rPr lang="en-US" b="1" dirty="0" smtClean="0"/>
              <a:t>efficiently cope with tendencies at different time scales.</a:t>
            </a:r>
            <a:r>
              <a:rPr lang="en-US" dirty="0" smtClean="0"/>
              <a:t> No-regret solutions may be an opportunity but we need to integrate solutions that are efficient at different time scales.</a:t>
            </a:r>
          </a:p>
          <a:p>
            <a:pPr marL="171450" indent="-171450"/>
            <a:endParaRPr lang="en-US" sz="800" dirty="0" smtClean="0"/>
          </a:p>
          <a:p>
            <a:pPr marL="171450" indent="-171450">
              <a:buFont typeface="Arial" pitchFamily="34" charset="0"/>
              <a:buChar char="•"/>
            </a:pPr>
            <a:r>
              <a:rPr lang="en-US" dirty="0" smtClean="0"/>
              <a:t>Decision theory has recently proposed advanced methods to cope with uncertain future scenarios. See, for instance, decision scaling (Brown et al., 2012).</a:t>
            </a:r>
          </a:p>
        </p:txBody>
      </p:sp>
      <p:pic>
        <p:nvPicPr>
          <p:cNvPr id="18" name="Picture 2"/>
          <p:cNvPicPr>
            <a:picLocks noChangeAspect="1" noChangeArrowheads="1"/>
          </p:cNvPicPr>
          <p:nvPr/>
        </p:nvPicPr>
        <p:blipFill>
          <a:blip r:embed="rId3"/>
          <a:srcRect/>
          <a:stretch>
            <a:fillRect/>
          </a:stretch>
        </p:blipFill>
        <p:spPr bwMode="auto">
          <a:xfrm>
            <a:off x="10356980" y="0"/>
            <a:ext cx="1835020" cy="6858000"/>
          </a:xfrm>
          <a:prstGeom prst="rect">
            <a:avLst/>
          </a:prstGeom>
          <a:noFill/>
          <a:ln w="9525">
            <a:noFill/>
            <a:miter lim="800000"/>
            <a:headEnd/>
            <a:tailEnd/>
          </a:ln>
          <a:effectLst/>
        </p:spPr>
      </p:pic>
      <p:cxnSp>
        <p:nvCxnSpPr>
          <p:cNvPr id="19" name="Connettore 2 18"/>
          <p:cNvCxnSpPr/>
          <p:nvPr/>
        </p:nvCxnSpPr>
        <p:spPr>
          <a:xfrm flipV="1">
            <a:off x="9842500" y="723900"/>
            <a:ext cx="0" cy="6156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CasellaDiTesto 20"/>
          <p:cNvSpPr txBox="1"/>
          <p:nvPr/>
        </p:nvSpPr>
        <p:spPr>
          <a:xfrm rot="16200000">
            <a:off x="8536945" y="3164845"/>
            <a:ext cx="3017510" cy="523220"/>
          </a:xfrm>
          <a:prstGeom prst="rect">
            <a:avLst/>
          </a:prstGeom>
          <a:noFill/>
        </p:spPr>
        <p:txBody>
          <a:bodyPr wrap="square" rtlCol="0">
            <a:spAutoFit/>
          </a:bodyPr>
          <a:lstStyle/>
          <a:p>
            <a:r>
              <a:rPr lang="it-IT" sz="2800" b="1" dirty="0" smtClean="0"/>
              <a:t>DECISION SCALING</a:t>
            </a:r>
            <a:endParaRPr lang="it-IT" sz="2800" b="1" dirty="0"/>
          </a:p>
        </p:txBody>
      </p:sp>
      <p:pic>
        <p:nvPicPr>
          <p:cNvPr id="23554" name="Picture 2"/>
          <p:cNvPicPr>
            <a:picLocks noChangeAspect="1" noChangeArrowheads="1"/>
          </p:cNvPicPr>
          <p:nvPr/>
        </p:nvPicPr>
        <p:blipFill>
          <a:blip r:embed="rId4"/>
          <a:srcRect/>
          <a:stretch>
            <a:fillRect/>
          </a:stretch>
        </p:blipFill>
        <p:spPr bwMode="auto">
          <a:xfrm>
            <a:off x="229261" y="3970180"/>
            <a:ext cx="5423395" cy="1647426"/>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Solving the rebus – Take home message 1/2</a:t>
            </a:r>
          </a:p>
        </p:txBody>
      </p:sp>
      <p:sp>
        <p:nvSpPr>
          <p:cNvPr id="8" name="Rettangolo 7"/>
          <p:cNvSpPr/>
          <p:nvPr/>
        </p:nvSpPr>
        <p:spPr>
          <a:xfrm>
            <a:off x="292100" y="1045985"/>
            <a:ext cx="9599716" cy="3970318"/>
          </a:xfrm>
          <a:prstGeom prst="rect">
            <a:avLst/>
          </a:prstGeom>
        </p:spPr>
        <p:txBody>
          <a:bodyPr wrap="square">
            <a:spAutoFit/>
          </a:bodyPr>
          <a:lstStyle/>
          <a:p>
            <a:pPr marL="171450" indent="-171450">
              <a:buFont typeface="Arial" pitchFamily="34" charset="0"/>
              <a:buChar char="•"/>
            </a:pPr>
            <a:r>
              <a:rPr lang="en-US" dirty="0" smtClean="0"/>
              <a:t>Deciphering the role of variability – i.e., discriminating between irreversible tendency and local cycle – is extremely important for designing climate change adaptation strategies.</a:t>
            </a:r>
            <a:endParaRPr lang="en-US" sz="800" dirty="0" smtClean="0"/>
          </a:p>
          <a:p>
            <a:pPr marL="171450" indent="-171450">
              <a:buFont typeface="Arial" pitchFamily="34" charset="0"/>
              <a:buChar char="•"/>
            </a:pPr>
            <a:endParaRPr lang="en-US" dirty="0" smtClean="0"/>
          </a:p>
          <a:p>
            <a:pPr marL="171450" indent="-171450">
              <a:buFont typeface="Arial" pitchFamily="34" charset="0"/>
              <a:buChar char="•"/>
            </a:pPr>
            <a:r>
              <a:rPr lang="en-US" dirty="0" smtClean="0"/>
              <a:t>For most of the processes we deal with, the current knowledge and information (data) does not allow one to reject either models. Therefore we should not reject the hypothesis that local tendencies may be part of long term cycles.</a:t>
            </a:r>
          </a:p>
          <a:p>
            <a:pPr marL="171450" indent="-171450">
              <a:buFont typeface="Arial" pitchFamily="34" charset="0"/>
              <a:buChar char="•"/>
            </a:pPr>
            <a:endParaRPr lang="en-US" dirty="0" smtClean="0"/>
          </a:p>
          <a:p>
            <a:pPr marL="171450" indent="-171450">
              <a:buFont typeface="Arial" pitchFamily="34" charset="0"/>
              <a:buChar char="•"/>
            </a:pPr>
            <a:r>
              <a:rPr lang="en-US" dirty="0" smtClean="0"/>
              <a:t>Innovative physical knowledge and the availability of more and more (openly accessible) information allow us to move substantial steps forward.</a:t>
            </a:r>
          </a:p>
          <a:p>
            <a:pPr marL="171450" indent="-171450">
              <a:buFont typeface="Arial" pitchFamily="34" charset="0"/>
              <a:buChar char="•"/>
            </a:pPr>
            <a:endParaRPr lang="en-US" dirty="0" smtClean="0"/>
          </a:p>
          <a:p>
            <a:pPr marL="171450" indent="-171450">
              <a:buFont typeface="Arial" pitchFamily="34" charset="0"/>
              <a:buChar char="•"/>
            </a:pPr>
            <a:r>
              <a:rPr lang="en-US" dirty="0" smtClean="0"/>
              <a:t>Taking into account long-term persistence is particularly important when estimating drought risk and sizing reservoir as well as other measures to cope with droughts.</a:t>
            </a:r>
          </a:p>
          <a:p>
            <a:pPr marL="171450" indent="-171450">
              <a:buFont typeface="Arial" pitchFamily="34" charset="0"/>
              <a:buChar char="•"/>
            </a:pPr>
            <a:endParaRPr lang="en-US" dirty="0" smtClean="0"/>
          </a:p>
          <a:p>
            <a:pPr marL="171450" indent="-171450">
              <a:buFont typeface="Arial" pitchFamily="34" charset="0"/>
              <a:buChar char="•"/>
            </a:pPr>
            <a:r>
              <a:rPr lang="en-US" b="1" dirty="0" smtClean="0"/>
              <a:t>Diversification of interpretations and measures is the key to mitigate climate-related risks</a:t>
            </a:r>
            <a:r>
              <a:rPr lang="en-US" dirty="0" smtClean="0"/>
              <a:t>.</a:t>
            </a:r>
          </a:p>
        </p:txBody>
      </p:sp>
      <p:sp>
        <p:nvSpPr>
          <p:cNvPr id="14" name="CasellaDiTesto 13"/>
          <p:cNvSpPr txBox="1"/>
          <p:nvPr/>
        </p:nvSpPr>
        <p:spPr>
          <a:xfrm>
            <a:off x="10153405" y="3488136"/>
            <a:ext cx="1943595" cy="1015663"/>
          </a:xfrm>
          <a:prstGeom prst="rect">
            <a:avLst/>
          </a:prstGeom>
          <a:solidFill>
            <a:schemeClr val="bg1"/>
          </a:solidFill>
        </p:spPr>
        <p:txBody>
          <a:bodyPr wrap="square" rtlCol="0">
            <a:spAutoFit/>
          </a:bodyPr>
          <a:lstStyle/>
          <a:p>
            <a:r>
              <a:rPr lang="it-IT" sz="1200" dirty="0" err="1" smtClean="0"/>
              <a:t>By</a:t>
            </a:r>
            <a:r>
              <a:rPr lang="it-IT" sz="1200" dirty="0" smtClean="0"/>
              <a:t> </a:t>
            </a:r>
            <a:r>
              <a:rPr lang="it-IT" sz="1200" dirty="0" err="1" smtClean="0"/>
              <a:t>Videoplasty.com</a:t>
            </a:r>
            <a:r>
              <a:rPr lang="it-IT" sz="1200" dirty="0" smtClean="0"/>
              <a:t>, CC BY-SA 4.0, https://commons.wikimedia.org/w/index.php?curid=67135363</a:t>
            </a:r>
            <a:endParaRPr lang="it-IT" sz="1200" dirty="0"/>
          </a:p>
        </p:txBody>
      </p:sp>
      <p:pic>
        <p:nvPicPr>
          <p:cNvPr id="1026" name="Picture 2" descr="Z:\home\sturno\Scaricati\Research_Flat_Icon_GIF_Animation.gif"/>
          <p:cNvPicPr>
            <a:picLocks noChangeAspect="1" noChangeArrowheads="1" noCrop="1"/>
          </p:cNvPicPr>
          <p:nvPr/>
        </p:nvPicPr>
        <p:blipFill>
          <a:blip r:embed="rId3"/>
          <a:srcRect/>
          <a:stretch>
            <a:fillRect/>
          </a:stretch>
        </p:blipFill>
        <p:spPr bwMode="auto">
          <a:xfrm>
            <a:off x="10308920" y="1014033"/>
            <a:ext cx="1530779" cy="2429808"/>
          </a:xfrm>
          <a:prstGeom prst="rect">
            <a:avLst/>
          </a:prstGeom>
          <a:noFill/>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368300" y="997522"/>
            <a:ext cx="7010400" cy="3416320"/>
          </a:xfrm>
          <a:prstGeom prst="rect">
            <a:avLst/>
          </a:prstGeom>
        </p:spPr>
        <p:txBody>
          <a:bodyPr wrap="square">
            <a:spAutoFit/>
          </a:bodyPr>
          <a:lstStyle/>
          <a:p>
            <a:pPr marL="355600" indent="-355600">
              <a:buFont typeface="Arial" pitchFamily="34" charset="0"/>
              <a:buChar char="•"/>
            </a:pPr>
            <a:r>
              <a:rPr lang="en-US" dirty="0" smtClean="0"/>
              <a:t>For generating future </a:t>
            </a:r>
            <a:r>
              <a:rPr lang="en-US" dirty="0" err="1" smtClean="0"/>
              <a:t>hydroclimatic</a:t>
            </a:r>
            <a:r>
              <a:rPr lang="en-US" dirty="0" smtClean="0"/>
              <a:t> scenarios </a:t>
            </a:r>
            <a:r>
              <a:rPr lang="en-US" b="1" dirty="0" smtClean="0"/>
              <a:t>models that can reproduce both the change in statistics and the long term persistence patterns </a:t>
            </a:r>
            <a:r>
              <a:rPr lang="en-US" dirty="0" smtClean="0"/>
              <a:t>should be used. This goal may be achieved by coupling stochastic LTP models with climate models.</a:t>
            </a:r>
          </a:p>
          <a:p>
            <a:pPr marL="355600" indent="-355600">
              <a:buFont typeface="Arial" pitchFamily="34" charset="0"/>
              <a:buChar char="•"/>
            </a:pPr>
            <a:endParaRPr lang="en-US" dirty="0" smtClean="0"/>
          </a:p>
          <a:p>
            <a:pPr marL="355600" indent="-355600">
              <a:buFont typeface="Arial" pitchFamily="34" charset="0"/>
              <a:buChar char="•"/>
            </a:pPr>
            <a:r>
              <a:rPr lang="en-US" dirty="0" smtClean="0"/>
              <a:t>Keep in mind the diversity of time scales. Integration of different strategies, and in particular </a:t>
            </a:r>
            <a:r>
              <a:rPr lang="en-US" b="1" dirty="0" smtClean="0"/>
              <a:t>integration of mitigation and adaptation</a:t>
            </a:r>
            <a:r>
              <a:rPr lang="en-US" dirty="0" smtClean="0"/>
              <a:t>, is needed to cope with tendencies at different time scales.</a:t>
            </a:r>
          </a:p>
          <a:p>
            <a:pPr marL="355600" indent="-355600">
              <a:buFont typeface="Arial" pitchFamily="34" charset="0"/>
              <a:buChar char="•"/>
            </a:pPr>
            <a:endParaRPr lang="en-US" dirty="0" smtClean="0"/>
          </a:p>
          <a:p>
            <a:pPr marL="355600" indent="-355600">
              <a:buFont typeface="Arial" pitchFamily="34" charset="0"/>
              <a:buChar char="•"/>
            </a:pPr>
            <a:r>
              <a:rPr lang="en-US" dirty="0" smtClean="0"/>
              <a:t>Bottom-up approach requires </a:t>
            </a:r>
            <a:r>
              <a:rPr lang="en-US" b="1" dirty="0" smtClean="0"/>
              <a:t>adaption strategies</a:t>
            </a:r>
            <a:r>
              <a:rPr lang="en-US" dirty="0" smtClean="0"/>
              <a:t>.</a:t>
            </a:r>
          </a:p>
          <a:p>
            <a:pPr marL="355600" indent="-355600">
              <a:buFont typeface="Arial" pitchFamily="34" charset="0"/>
              <a:buChar char="•"/>
            </a:pPr>
            <a:endParaRPr lang="en-US" dirty="0" smtClean="0"/>
          </a:p>
          <a:p>
            <a:pPr marL="355600" indent="-355600">
              <a:buFont typeface="Arial" pitchFamily="34" charset="0"/>
              <a:buChar char="•"/>
            </a:pPr>
            <a:r>
              <a:rPr lang="en-US" dirty="0" smtClean="0"/>
              <a:t>“Physically-Based-Stochastic (PBS) change simulation“</a:t>
            </a:r>
          </a:p>
        </p:txBody>
      </p:sp>
      <p:pic>
        <p:nvPicPr>
          <p:cNvPr id="11" name="Picture 3"/>
          <p:cNvPicPr>
            <a:picLocks noChangeAspect="1" noChangeArrowheads="1"/>
          </p:cNvPicPr>
          <p:nvPr/>
        </p:nvPicPr>
        <p:blipFill>
          <a:blip r:embed="rId2"/>
          <a:srcRect/>
          <a:stretch>
            <a:fillRect/>
          </a:stretch>
        </p:blipFill>
        <p:spPr bwMode="auto">
          <a:xfrm>
            <a:off x="7563556" y="1645939"/>
            <a:ext cx="4628444" cy="5072775"/>
          </a:xfrm>
          <a:prstGeom prst="rect">
            <a:avLst/>
          </a:prstGeom>
          <a:noFill/>
          <a:ln w="9525">
            <a:noFill/>
            <a:miter lim="800000"/>
            <a:headEnd/>
            <a:tailEnd/>
          </a:ln>
          <a:effectLst/>
        </p:spPr>
      </p:pic>
      <p:grpSp>
        <p:nvGrpSpPr>
          <p:cNvPr id="12" name="Gruppo 11"/>
          <p:cNvGrpSpPr/>
          <p:nvPr/>
        </p:nvGrpSpPr>
        <p:grpSpPr>
          <a:xfrm>
            <a:off x="8051800" y="1066800"/>
            <a:ext cx="3467100" cy="495300"/>
            <a:chOff x="8001000" y="1041400"/>
            <a:chExt cx="3467100" cy="495300"/>
          </a:xfrm>
        </p:grpSpPr>
        <p:sp>
          <p:nvSpPr>
            <p:cNvPr id="10" name="Rettangolo arrotondato 9"/>
            <p:cNvSpPr/>
            <p:nvPr/>
          </p:nvSpPr>
          <p:spPr>
            <a:xfrm>
              <a:off x="8001000" y="1041400"/>
              <a:ext cx="3467100" cy="495300"/>
            </a:xfrm>
            <a:prstGeom prst="roundRect">
              <a:avLst/>
            </a:prstGeom>
            <a:solidFill>
              <a:schemeClr val="bg1">
                <a:lumMod val="8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8051800" y="1092200"/>
              <a:ext cx="332740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it-IT" sz="2000" b="1" dirty="0" smtClean="0"/>
                <a:t>PBS </a:t>
              </a:r>
              <a:r>
                <a:rPr lang="it-IT" sz="2000" b="1" dirty="0" err="1" smtClean="0"/>
                <a:t>Change</a:t>
              </a:r>
              <a:r>
                <a:rPr lang="it-IT" sz="2000" b="1" dirty="0" smtClean="0"/>
                <a:t> </a:t>
              </a:r>
              <a:r>
                <a:rPr lang="it-IT" sz="2000" b="1" dirty="0" err="1" smtClean="0"/>
                <a:t>Simulation</a:t>
              </a:r>
              <a:endParaRPr lang="it-IT" sz="2000" b="1" dirty="0"/>
            </a:p>
          </p:txBody>
        </p:sp>
      </p:grpSp>
      <p:pic>
        <p:nvPicPr>
          <p:cNvPr id="13" name="Picture 1"/>
          <p:cNvPicPr>
            <a:picLocks noChangeAspect="1" noChangeArrowheads="1"/>
          </p:cNvPicPr>
          <p:nvPr/>
        </p:nvPicPr>
        <p:blipFill>
          <a:blip r:embed="rId3"/>
          <a:srcRect/>
          <a:stretch>
            <a:fillRect/>
          </a:stretch>
        </p:blipFill>
        <p:spPr bwMode="auto">
          <a:xfrm>
            <a:off x="703925" y="5095666"/>
            <a:ext cx="5733141" cy="107520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CasellaDiTesto 13"/>
          <p:cNvSpPr txBox="1"/>
          <p:nvPr/>
        </p:nvSpPr>
        <p:spPr>
          <a:xfrm>
            <a:off x="0" y="0"/>
            <a:ext cx="12192000" cy="584775"/>
          </a:xfrm>
          <a:prstGeom prst="rect">
            <a:avLst/>
          </a:prstGeom>
          <a:noFill/>
        </p:spPr>
        <p:txBody>
          <a:bodyPr wrap="square" rtlCol="0">
            <a:spAutoFit/>
          </a:bodyPr>
          <a:lstStyle/>
          <a:p>
            <a:pPr algn="ctr"/>
            <a:r>
              <a:rPr lang="en-US" sz="3200" b="1" dirty="0" smtClean="0"/>
              <a:t>Solving the rebus – Take home message 2/2</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noChangeArrowheads="1"/>
          </p:cNvPicPr>
          <p:nvPr/>
        </p:nvPicPr>
        <p:blipFill>
          <a:blip r:embed="rId2"/>
          <a:srcRect/>
          <a:stretch>
            <a:fillRect/>
          </a:stretch>
        </p:blipFill>
        <p:spPr bwMode="auto">
          <a:xfrm>
            <a:off x="7939313" y="550638"/>
            <a:ext cx="4296229" cy="6343964"/>
          </a:xfrm>
          <a:prstGeom prst="rect">
            <a:avLst/>
          </a:prstGeom>
          <a:noFill/>
          <a:ln w="9525">
            <a:noFill/>
            <a:miter lim="800000"/>
            <a:headEnd/>
            <a:tailEnd/>
          </a:ln>
          <a:effectLst/>
        </p:spPr>
      </p:pic>
      <p:pic>
        <p:nvPicPr>
          <p:cNvPr id="16" name="Picture 5"/>
          <p:cNvPicPr>
            <a:picLocks noChangeAspect="1" noChangeArrowheads="1"/>
          </p:cNvPicPr>
          <p:nvPr/>
        </p:nvPicPr>
        <p:blipFill>
          <a:blip r:embed="rId3"/>
          <a:srcRect/>
          <a:stretch>
            <a:fillRect/>
          </a:stretch>
        </p:blipFill>
        <p:spPr bwMode="auto">
          <a:xfrm>
            <a:off x="-537029" y="5638800"/>
            <a:ext cx="13164457" cy="1219200"/>
          </a:xfrm>
          <a:prstGeom prst="rect">
            <a:avLst/>
          </a:prstGeom>
          <a:noFill/>
          <a:ln w="9525">
            <a:noFill/>
            <a:miter lim="800000"/>
            <a:headEnd/>
            <a:tailEnd/>
          </a:ln>
          <a:effectLst/>
        </p:spPr>
      </p:pic>
      <p:sp>
        <p:nvSpPr>
          <p:cNvPr id="17" name="CasellaDiTesto 1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6" name="CasellaDiTesto 5"/>
          <p:cNvSpPr txBox="1"/>
          <p:nvPr/>
        </p:nvSpPr>
        <p:spPr>
          <a:xfrm>
            <a:off x="0" y="142500"/>
            <a:ext cx="9999023" cy="584775"/>
          </a:xfrm>
          <a:prstGeom prst="rect">
            <a:avLst/>
          </a:prstGeom>
          <a:noFill/>
        </p:spPr>
        <p:txBody>
          <a:bodyPr wrap="square" rtlCol="0">
            <a:spAutoFit/>
          </a:bodyPr>
          <a:lstStyle/>
          <a:p>
            <a:pPr algn="ctr"/>
            <a:r>
              <a:rPr lang="en-US" sz="3200" b="1" dirty="0" smtClean="0"/>
              <a:t>References</a:t>
            </a:r>
          </a:p>
        </p:txBody>
      </p:sp>
      <p:sp>
        <p:nvSpPr>
          <p:cNvPr id="10" name="CasellaDiTesto 9"/>
          <p:cNvSpPr txBox="1"/>
          <p:nvPr/>
        </p:nvSpPr>
        <p:spPr>
          <a:xfrm>
            <a:off x="166256" y="1117325"/>
            <a:ext cx="9838982" cy="4811574"/>
          </a:xfrm>
          <a:prstGeom prst="rect">
            <a:avLst/>
          </a:prstGeom>
          <a:noFill/>
        </p:spPr>
        <p:txBody>
          <a:bodyPr wrap="square" rtlCol="0">
            <a:spAutoFit/>
          </a:bodyPr>
          <a:lstStyle/>
          <a:p>
            <a:pPr marL="177800" indent="-177800">
              <a:lnSpc>
                <a:spcPts val="1600"/>
              </a:lnSpc>
              <a:buFont typeface="Arial" pitchFamily="34" charset="0"/>
              <a:buChar char="•"/>
            </a:pPr>
            <a:r>
              <a:rPr lang="en-US" dirty="0" smtClean="0"/>
              <a:t>Brown, C., </a:t>
            </a:r>
            <a:r>
              <a:rPr lang="en-US" dirty="0" err="1" smtClean="0"/>
              <a:t>Ghile</a:t>
            </a:r>
            <a:r>
              <a:rPr lang="en-US" dirty="0" smtClean="0"/>
              <a:t>, Y., Laverty, M., &amp; Li, K. (2012). Decision scaling: Linking bottom‐up vulnerability analysis with climate projections in the water sector. Water Resources Research, 48(9).</a:t>
            </a:r>
          </a:p>
          <a:p>
            <a:pPr marL="177800" indent="-177800">
              <a:lnSpc>
                <a:spcPts val="1600"/>
              </a:lnSpc>
              <a:buFont typeface="Arial" pitchFamily="34" charset="0"/>
              <a:buChar char="•"/>
            </a:pPr>
            <a:r>
              <a:rPr lang="en-US" dirty="0" smtClean="0"/>
              <a:t>Koutsoyiannis, D. (2016). Generic and parsimonious stochastic </a:t>
            </a:r>
            <a:r>
              <a:rPr lang="en-US" dirty="0" err="1" smtClean="0"/>
              <a:t>modelling</a:t>
            </a:r>
            <a:r>
              <a:rPr lang="en-US" dirty="0" smtClean="0"/>
              <a:t> for hydrology and beyond. Hydrological Sciences Journal, 61(2), 225-244.</a:t>
            </a:r>
          </a:p>
          <a:p>
            <a:pPr marL="177800" indent="-177800">
              <a:lnSpc>
                <a:spcPts val="1600"/>
              </a:lnSpc>
              <a:buFont typeface="Arial" pitchFamily="34" charset="0"/>
              <a:buChar char="•"/>
            </a:pPr>
            <a:r>
              <a:rPr lang="en-US" dirty="0" smtClean="0"/>
              <a:t>Koutsoyiannis, D. (2011). Hurst-</a:t>
            </a:r>
            <a:r>
              <a:rPr lang="en-US" dirty="0" err="1" smtClean="0"/>
              <a:t>Kolmogorov</a:t>
            </a:r>
            <a:r>
              <a:rPr lang="en-US" dirty="0" smtClean="0"/>
              <a:t> dynamics as a result of </a:t>
            </a:r>
            <a:r>
              <a:rPr lang="en-US" dirty="0" err="1" smtClean="0"/>
              <a:t>extremal</a:t>
            </a:r>
            <a:r>
              <a:rPr lang="en-US" dirty="0" smtClean="0"/>
              <a:t> entropy production. </a:t>
            </a:r>
            <a:r>
              <a:rPr lang="en-US" dirty="0" err="1" smtClean="0"/>
              <a:t>Physica</a:t>
            </a:r>
            <a:r>
              <a:rPr lang="en-US" dirty="0" smtClean="0"/>
              <a:t> A: Statistical Mechanics and its Applications, 390(8), 1424-1432.</a:t>
            </a:r>
          </a:p>
          <a:p>
            <a:pPr marL="177800" indent="-177800">
              <a:lnSpc>
                <a:spcPts val="1600"/>
              </a:lnSpc>
              <a:buFont typeface="Arial" pitchFamily="34" charset="0"/>
              <a:buChar char="•"/>
            </a:pPr>
            <a:r>
              <a:rPr lang="en-US" dirty="0" err="1" smtClean="0"/>
              <a:t>Marani</a:t>
            </a:r>
            <a:r>
              <a:rPr lang="en-US" dirty="0" smtClean="0"/>
              <a:t>, M., &amp; </a:t>
            </a:r>
            <a:r>
              <a:rPr lang="en-US" dirty="0" err="1" smtClean="0"/>
              <a:t>Zanetti</a:t>
            </a:r>
            <a:r>
              <a:rPr lang="en-US" dirty="0" smtClean="0"/>
              <a:t>, S. (2015). Long‐term oscillations in rainfall extremes in a 268 year daily time series. Water Resources Research, 51(1), 639-647. </a:t>
            </a:r>
          </a:p>
          <a:p>
            <a:pPr marL="177800" indent="-177800">
              <a:lnSpc>
                <a:spcPts val="1600"/>
              </a:lnSpc>
              <a:buFont typeface="Arial" pitchFamily="34" charset="0"/>
              <a:buChar char="•"/>
            </a:pPr>
            <a:r>
              <a:rPr lang="en-US" dirty="0" smtClean="0"/>
              <a:t>Montanari, A. (2012). Hydrology of the Po River: looking for changing patterns in river discharge. Hydrology and Earth System Sciences, 16(10), 3739-3747.</a:t>
            </a:r>
          </a:p>
          <a:p>
            <a:pPr marL="177800" indent="-177800">
              <a:lnSpc>
                <a:spcPts val="1600"/>
              </a:lnSpc>
              <a:buFont typeface="Arial" pitchFamily="34" charset="0"/>
              <a:buChar char="•"/>
            </a:pPr>
            <a:r>
              <a:rPr lang="en-US" dirty="0" smtClean="0"/>
              <a:t>Montanari, A., &amp; Koutsoyiannis, D. (2012). A blueprint for process‐based modeling of uncertain hydrological systems. Water Resources Research, 48(9).</a:t>
            </a:r>
          </a:p>
          <a:p>
            <a:pPr marL="177800" indent="-177800">
              <a:lnSpc>
                <a:spcPts val="1600"/>
              </a:lnSpc>
              <a:buFont typeface="Arial" pitchFamily="34" charset="0"/>
              <a:buChar char="•"/>
            </a:pPr>
            <a:r>
              <a:rPr lang="en-US" dirty="0" smtClean="0"/>
              <a:t>Montanari, A., </a:t>
            </a:r>
            <a:r>
              <a:rPr lang="en-US" dirty="0" err="1" smtClean="0"/>
              <a:t>Rosso</a:t>
            </a:r>
            <a:r>
              <a:rPr lang="en-US" dirty="0" smtClean="0"/>
              <a:t>, R., &amp; </a:t>
            </a:r>
            <a:r>
              <a:rPr lang="en-US" dirty="0" err="1" smtClean="0"/>
              <a:t>Taqqu</a:t>
            </a:r>
            <a:r>
              <a:rPr lang="en-US" dirty="0" smtClean="0"/>
              <a:t>, M. S. (1997). Fractionally differenced ARIMA models applied to hydrologic time series: Identification, estimation, and simulation. Water resources research, 33(5), 1035-1044.</a:t>
            </a:r>
          </a:p>
          <a:p>
            <a:pPr marL="177800" indent="-177800">
              <a:lnSpc>
                <a:spcPts val="1600"/>
              </a:lnSpc>
              <a:buFont typeface="Arial" pitchFamily="34" charset="0"/>
              <a:buChar char="•"/>
            </a:pPr>
            <a:r>
              <a:rPr lang="en-US" dirty="0" err="1" smtClean="0"/>
              <a:t>Papalexiou</a:t>
            </a:r>
            <a:r>
              <a:rPr lang="en-US" dirty="0" smtClean="0"/>
              <a:t>, S. M., &amp; Montanari, A. (2019). Global and Regional Increase of Precipitation Extremes under Global Warming. Water Resources Research.</a:t>
            </a:r>
          </a:p>
          <a:p>
            <a:pPr marL="177800" indent="-177800">
              <a:lnSpc>
                <a:spcPts val="1600"/>
              </a:lnSpc>
              <a:buFont typeface="Arial" pitchFamily="34" charset="0"/>
              <a:buChar char="•"/>
            </a:pPr>
            <a:endParaRPr lang="en-US" dirty="0" smtClean="0"/>
          </a:p>
          <a:p>
            <a:pPr marL="177800" indent="-177800">
              <a:lnSpc>
                <a:spcPts val="1600"/>
              </a:lnSpc>
              <a:buFont typeface="Arial" pitchFamily="34" charset="0"/>
              <a:buChar char="•"/>
            </a:pPr>
            <a:endParaRPr lang="it-IT" dirty="0" smtClean="0"/>
          </a:p>
          <a:p>
            <a:pPr marL="177800" indent="-177800">
              <a:lnSpc>
                <a:spcPts val="1600"/>
              </a:lnSpc>
              <a:buFont typeface="Arial" pitchFamily="34" charset="0"/>
              <a:buChar char="•"/>
            </a:pPr>
            <a:endParaRPr lang="en-US" dirty="0" smtClean="0"/>
          </a:p>
          <a:p>
            <a:pPr marL="177800" indent="-177800">
              <a:lnSpc>
                <a:spcPts val="1600"/>
              </a:lnSpc>
              <a:buFont typeface="Arial" pitchFamily="34" charset="0"/>
              <a:buChar char="•"/>
            </a:pPr>
            <a:endParaRPr lang="it-IT" dirty="0" smtClean="0"/>
          </a:p>
          <a:p>
            <a:pPr marL="177800" indent="-177800">
              <a:lnSpc>
                <a:spcPts val="1600"/>
              </a:lnSpc>
              <a:buFont typeface="Arial" pitchFamily="34" charset="0"/>
              <a:buChar char="•"/>
            </a:pPr>
            <a:endParaRPr lang="en-US" dirty="0" smtClean="0"/>
          </a:p>
          <a:p>
            <a:pPr marL="177800" indent="-177800">
              <a:lnSpc>
                <a:spcPts val="1600"/>
              </a:lnSpc>
              <a:buFont typeface="Arial" pitchFamily="34" charset="0"/>
              <a:buChar char="•"/>
            </a:pPr>
            <a:endParaRPr lang="en-US" dirty="0" smtClean="0"/>
          </a:p>
        </p:txBody>
      </p:sp>
      <p:sp>
        <p:nvSpPr>
          <p:cNvPr id="11" name="Line 26"/>
          <p:cNvSpPr>
            <a:spLocks noChangeShapeType="1"/>
          </p:cNvSpPr>
          <p:nvPr/>
        </p:nvSpPr>
        <p:spPr bwMode="auto">
          <a:xfrm rot="660000">
            <a:off x="25702" y="3490"/>
            <a:ext cx="184741" cy="941261"/>
          </a:xfrm>
          <a:prstGeom prst="line">
            <a:avLst/>
          </a:prstGeom>
          <a:noFill/>
          <a:ln w="190500">
            <a:solidFill>
              <a:srgbClr val="CC0000"/>
            </a:solidFill>
            <a:round/>
            <a:headEnd/>
            <a:tailEnd/>
          </a:ln>
          <a:effectLst/>
        </p:spPr>
        <p:txBody>
          <a:bodyPr/>
          <a:lstStyle/>
          <a:p>
            <a:pPr>
              <a:defRPr/>
            </a:pPr>
            <a:endParaRPr lang="it-IT"/>
          </a:p>
        </p:txBody>
      </p:sp>
      <p:pic>
        <p:nvPicPr>
          <p:cNvPr id="13" name="Picture 2"/>
          <p:cNvPicPr>
            <a:picLocks noChangeAspect="1" noChangeArrowheads="1"/>
          </p:cNvPicPr>
          <p:nvPr/>
        </p:nvPicPr>
        <p:blipFill>
          <a:blip r:embed="rId4" cstate="print"/>
          <a:srcRect/>
          <a:stretch>
            <a:fillRect/>
          </a:stretch>
        </p:blipFill>
        <p:spPr bwMode="auto">
          <a:xfrm>
            <a:off x="191487" y="-21183"/>
            <a:ext cx="748314" cy="964494"/>
          </a:xfrm>
          <a:prstGeom prst="rect">
            <a:avLst/>
          </a:prstGeom>
          <a:noFill/>
          <a:ln w="9525">
            <a:noFill/>
            <a:miter lim="800000"/>
            <a:headEnd/>
            <a:tailEnd/>
          </a:ln>
        </p:spPr>
      </p:pic>
      <p:pic>
        <p:nvPicPr>
          <p:cNvPr id="1026" name="Picture 2"/>
          <p:cNvPicPr>
            <a:picLocks noChangeAspect="1" noChangeArrowheads="1"/>
          </p:cNvPicPr>
          <p:nvPr/>
        </p:nvPicPr>
        <p:blipFill>
          <a:blip r:embed="rId5"/>
          <a:srcRect/>
          <a:stretch>
            <a:fillRect/>
          </a:stretch>
        </p:blipFill>
        <p:spPr bwMode="auto">
          <a:xfrm>
            <a:off x="1" y="5454102"/>
            <a:ext cx="1130299" cy="1106147"/>
          </a:xfrm>
          <a:prstGeom prst="rect">
            <a:avLst/>
          </a:prstGeom>
          <a:noFill/>
          <a:ln w="9525">
            <a:noFill/>
            <a:miter lim="800000"/>
            <a:headEnd/>
            <a:tailEnd/>
          </a:ln>
          <a:effectLst/>
        </p:spPr>
      </p:pic>
      <p:pic>
        <p:nvPicPr>
          <p:cNvPr id="18" name="Picture 2"/>
          <p:cNvPicPr>
            <a:picLocks noChangeAspect="1" noChangeArrowheads="1"/>
          </p:cNvPicPr>
          <p:nvPr/>
        </p:nvPicPr>
        <p:blipFill>
          <a:blip r:embed="rId6"/>
          <a:srcRect/>
          <a:stretch>
            <a:fillRect/>
          </a:stretch>
        </p:blipFill>
        <p:spPr bwMode="auto">
          <a:xfrm>
            <a:off x="7670800" y="6350"/>
            <a:ext cx="4483100" cy="837730"/>
          </a:xfrm>
          <a:prstGeom prst="rect">
            <a:avLst/>
          </a:prstGeom>
          <a:noFill/>
          <a:ln w="9525">
            <a:noFill/>
            <a:miter lim="800000"/>
            <a:headEnd/>
            <a:tailEnd/>
          </a:ln>
          <a:effectLst/>
        </p:spPr>
      </p:pic>
      <p:pic>
        <p:nvPicPr>
          <p:cNvPr id="12" name="Immagine 11">
            <a:extLst>
              <a:ext uri="{FF2B5EF4-FFF2-40B4-BE49-F238E27FC236}">
                <a16:creationId xmlns:a16="http://schemas.microsoft.com/office/drawing/2014/main" xmlns="" id="{F1059077-A2EF-EB8B-16B6-C15B29163807}"/>
              </a:ext>
            </a:extLst>
          </p:cNvPr>
          <p:cNvPicPr>
            <a:picLocks noChangeAspect="1"/>
          </p:cNvPicPr>
          <p:nvPr/>
        </p:nvPicPr>
        <p:blipFill>
          <a:blip r:embed="rId7" cstate="print"/>
          <a:stretch>
            <a:fillRect/>
          </a:stretch>
        </p:blipFill>
        <p:spPr>
          <a:xfrm>
            <a:off x="4044492" y="0"/>
            <a:ext cx="1819098" cy="71992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Why this talk</a:t>
            </a:r>
            <a:r>
              <a:rPr lang="en-US" dirty="0" smtClean="0"/>
              <a:t>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1" name="Rettangolo 10"/>
          <p:cNvSpPr/>
          <p:nvPr/>
        </p:nvSpPr>
        <p:spPr>
          <a:xfrm>
            <a:off x="114300" y="821035"/>
            <a:ext cx="11163300" cy="2677656"/>
          </a:xfrm>
          <a:prstGeom prst="rect">
            <a:avLst/>
          </a:prstGeom>
        </p:spPr>
        <p:txBody>
          <a:bodyPr wrap="square">
            <a:spAutoFit/>
          </a:bodyPr>
          <a:lstStyle/>
          <a:p>
            <a:pPr marL="355600" indent="-266700">
              <a:buFont typeface="Arial" pitchFamily="34" charset="0"/>
              <a:buChar char="•"/>
            </a:pPr>
            <a:r>
              <a:rPr lang="en-US" dirty="0" smtClean="0"/>
              <a:t>The so-called “</a:t>
            </a:r>
            <a:r>
              <a:rPr lang="en-US" smtClean="0"/>
              <a:t>natural </a:t>
            </a:r>
            <a:r>
              <a:rPr lang="en-US" smtClean="0"/>
              <a:t>variability” </a:t>
            </a:r>
            <a:r>
              <a:rPr lang="en-US" dirty="0" smtClean="0"/>
              <a:t>of climate is a topical issue. Can climatic and hydrological variables be </a:t>
            </a:r>
            <a:r>
              <a:rPr lang="en-US" dirty="0" err="1" smtClean="0"/>
              <a:t>characterised</a:t>
            </a:r>
            <a:r>
              <a:rPr lang="en-US" dirty="0" smtClean="0"/>
              <a:t> by “natural” ups and downs? We know the answer is yes, but what are the causes?</a:t>
            </a:r>
          </a:p>
          <a:p>
            <a:pPr marL="355600" indent="-266700">
              <a:buFont typeface="Arial" pitchFamily="34" charset="0"/>
              <a:buChar char="•"/>
            </a:pPr>
            <a:endParaRPr lang="en-US" sz="800" dirty="0" smtClean="0"/>
          </a:p>
          <a:p>
            <a:pPr marL="355600" indent="-266700">
              <a:buFont typeface="Arial" pitchFamily="34" charset="0"/>
              <a:buChar char="•"/>
            </a:pPr>
            <a:r>
              <a:rPr lang="en-US" dirty="0" smtClean="0"/>
              <a:t>Variability of hydrological processes is related to the Hurst phenomenon / long term persistence (LTP) / long memory.</a:t>
            </a:r>
          </a:p>
          <a:p>
            <a:pPr marL="355600" indent="-266700">
              <a:buFont typeface="Arial" pitchFamily="34" charset="0"/>
              <a:buChar char="•"/>
            </a:pPr>
            <a:endParaRPr lang="en-US" sz="800" dirty="0" smtClean="0"/>
          </a:p>
          <a:p>
            <a:pPr marL="355600" indent="-266700">
              <a:buFont typeface="Arial" pitchFamily="34" charset="0"/>
              <a:buChar char="•"/>
            </a:pPr>
            <a:r>
              <a:rPr lang="en-US" dirty="0" smtClean="0"/>
              <a:t>It’s a topic that was widely studied in hydrology. </a:t>
            </a:r>
            <a:r>
              <a:rPr lang="en-US" b="1" dirty="0" smtClean="0"/>
              <a:t>It is much relevant for climate change adaptation. Solutions to cope with variability are different with respect copying with trends. Design approaches are also different.</a:t>
            </a:r>
          </a:p>
          <a:p>
            <a:pPr marL="355600" indent="-266700">
              <a:buFont typeface="Arial" pitchFamily="34" charset="0"/>
              <a:buChar char="•"/>
            </a:pPr>
            <a:endParaRPr lang="en-US" b="1" dirty="0" smtClean="0"/>
          </a:p>
          <a:p>
            <a:pPr marL="355600" indent="-266700">
              <a:buFont typeface="Arial" pitchFamily="34" charset="0"/>
              <a:buChar char="•"/>
            </a:pPr>
            <a:r>
              <a:rPr lang="en-US" dirty="0" smtClean="0"/>
              <a:t>Example:  sizing of reservoirs is affected by long term trends and variability.</a:t>
            </a:r>
          </a:p>
          <a:p>
            <a:pPr marL="355600" indent="-266700"/>
            <a:endParaRPr lang="en-US" sz="800" dirty="0" smtClean="0"/>
          </a:p>
        </p:txBody>
      </p:sp>
      <p:pic>
        <p:nvPicPr>
          <p:cNvPr id="1026" name="Picture 2"/>
          <p:cNvPicPr>
            <a:picLocks noChangeAspect="1" noChangeArrowheads="1"/>
          </p:cNvPicPr>
          <p:nvPr/>
        </p:nvPicPr>
        <p:blipFill>
          <a:blip r:embed="rId2"/>
          <a:srcRect/>
          <a:stretch>
            <a:fillRect/>
          </a:stretch>
        </p:blipFill>
        <p:spPr bwMode="auto">
          <a:xfrm>
            <a:off x="6378575" y="3667990"/>
            <a:ext cx="3844925" cy="279630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117600" y="3627991"/>
            <a:ext cx="3819525" cy="2744234"/>
          </a:xfrm>
          <a:prstGeom prst="rect">
            <a:avLst/>
          </a:prstGeom>
          <a:noFill/>
          <a:ln w="9525">
            <a:noFill/>
            <a:miter lim="800000"/>
            <a:headEnd/>
            <a:tailEnd/>
          </a:ln>
          <a:effectLst/>
        </p:spPr>
      </p:pic>
      <p:sp>
        <p:nvSpPr>
          <p:cNvPr id="15" name="Rettangolo 14"/>
          <p:cNvSpPr/>
          <p:nvPr/>
        </p:nvSpPr>
        <p:spPr>
          <a:xfrm>
            <a:off x="2400300" y="6448336"/>
            <a:ext cx="7493000" cy="307777"/>
          </a:xfrm>
          <a:prstGeom prst="rect">
            <a:avLst/>
          </a:prstGeom>
        </p:spPr>
        <p:txBody>
          <a:bodyPr wrap="square">
            <a:spAutoFit/>
          </a:bodyPr>
          <a:lstStyle/>
          <a:p>
            <a:r>
              <a:rPr lang="en-US" sz="1400" dirty="0" smtClean="0"/>
              <a:t>From slides prepared by </a:t>
            </a:r>
            <a:r>
              <a:rPr lang="en-US" sz="1400" dirty="0" err="1" smtClean="0"/>
              <a:t>Bibhabasu</a:t>
            </a:r>
            <a:r>
              <a:rPr lang="en-US" sz="1400" dirty="0" smtClean="0"/>
              <a:t> </a:t>
            </a:r>
            <a:r>
              <a:rPr lang="en-US" sz="1400" dirty="0" err="1" smtClean="0"/>
              <a:t>Mohanty</a:t>
            </a:r>
            <a:r>
              <a:rPr lang="en-US" sz="1400" dirty="0" smtClean="0"/>
              <a:t>, Dept. of Civil Engineering, SALITER, </a:t>
            </a:r>
            <a:r>
              <a:rPr lang="en-US" sz="1400" dirty="0" err="1" smtClean="0"/>
              <a:t>Ahmedabad</a:t>
            </a:r>
            <a:endParaRPr lang="it-IT"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5096326"/>
            <a:ext cx="12192000" cy="1761674"/>
          </a:xfrm>
          <a:prstGeom prst="rect">
            <a:avLst/>
          </a:prstGeom>
          <a:noFill/>
          <a:ln w="9525">
            <a:noFill/>
            <a:miter lim="800000"/>
            <a:headEnd/>
            <a:tailEnd/>
          </a:ln>
          <a:effectLst/>
        </p:spPr>
      </p:pic>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1/3 – River flow</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 name="Picture 2" descr="Z:\home\sturno\sturno\lincei\HESS\regression-minima.gif"/>
          <p:cNvPicPr>
            <a:picLocks noChangeAspect="1" noChangeArrowheads="1" noCrop="1"/>
          </p:cNvPicPr>
          <p:nvPr/>
        </p:nvPicPr>
        <p:blipFill>
          <a:blip r:embed="rId3"/>
          <a:srcRect/>
          <a:stretch>
            <a:fillRect/>
          </a:stretch>
        </p:blipFill>
        <p:spPr bwMode="auto">
          <a:xfrm>
            <a:off x="228600" y="1130300"/>
            <a:ext cx="5588000" cy="3632200"/>
          </a:xfrm>
          <a:prstGeom prst="rect">
            <a:avLst/>
          </a:prstGeom>
          <a:noFill/>
        </p:spPr>
      </p:pic>
      <p:pic>
        <p:nvPicPr>
          <p:cNvPr id="2051" name="Picture 3" descr="Z:\home\sturno\sturno\lincei\HESS\regression-maxima.gif"/>
          <p:cNvPicPr>
            <a:picLocks noChangeAspect="1" noChangeArrowheads="1" noCrop="1"/>
          </p:cNvPicPr>
          <p:nvPr/>
        </p:nvPicPr>
        <p:blipFill>
          <a:blip r:embed="rId4"/>
          <a:srcRect/>
          <a:stretch>
            <a:fillRect/>
          </a:stretch>
        </p:blipFill>
        <p:spPr bwMode="auto">
          <a:xfrm>
            <a:off x="6375400" y="1143000"/>
            <a:ext cx="5588000" cy="3632200"/>
          </a:xfrm>
          <a:prstGeom prst="rect">
            <a:avLst/>
          </a:prstGeom>
          <a:noFill/>
        </p:spPr>
      </p:pic>
      <p:sp>
        <p:nvSpPr>
          <p:cNvPr id="9" name="Rettangolo 8"/>
          <p:cNvSpPr/>
          <p:nvPr/>
        </p:nvSpPr>
        <p:spPr>
          <a:xfrm>
            <a:off x="259274" y="4843160"/>
            <a:ext cx="11782301" cy="307777"/>
          </a:xfrm>
          <a:prstGeom prst="rect">
            <a:avLst/>
          </a:prstGeom>
        </p:spPr>
        <p:txBody>
          <a:bodyPr wrap="square">
            <a:spAutoFit/>
          </a:bodyPr>
          <a:lstStyle/>
          <a:p>
            <a:r>
              <a:rPr lang="en-US" sz="1400" dirty="0" smtClean="0"/>
              <a:t>Montanari, A. (2012). Hydrology of the Po River: looking for changing patterns in river discharge. </a:t>
            </a:r>
            <a:r>
              <a:rPr lang="en-US" sz="1400" i="1" dirty="0" smtClean="0"/>
              <a:t>Hydrology and Earth System Sciences</a:t>
            </a:r>
            <a:r>
              <a:rPr lang="en-US" sz="1400" dirty="0" smtClean="0"/>
              <a:t>, </a:t>
            </a:r>
            <a:r>
              <a:rPr lang="en-US" sz="1400" i="1" dirty="0" smtClean="0"/>
              <a:t>16</a:t>
            </a:r>
            <a:r>
              <a:rPr lang="en-US" sz="1400" dirty="0" smtClean="0"/>
              <a:t>(10), 3739-3747.</a:t>
            </a:r>
            <a:endParaRPr lang="en-US" sz="1400" dirty="0"/>
          </a:p>
        </p:txBody>
      </p:sp>
      <p:sp>
        <p:nvSpPr>
          <p:cNvPr id="10" name="CasellaDiTesto 9"/>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2/3 – River flow</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074" name="Picture 2" descr="Z:\home\sturno\sturno\lincei\HESS\perspective-discharge.gif"/>
          <p:cNvPicPr>
            <a:picLocks noChangeAspect="1" noChangeArrowheads="1" noCrop="1"/>
          </p:cNvPicPr>
          <p:nvPr/>
        </p:nvPicPr>
        <p:blipFill>
          <a:blip r:embed="rId2"/>
          <a:srcRect/>
          <a:stretch>
            <a:fillRect/>
          </a:stretch>
        </p:blipFill>
        <p:spPr bwMode="auto">
          <a:xfrm>
            <a:off x="6184900" y="927100"/>
            <a:ext cx="5930900" cy="5930900"/>
          </a:xfrm>
          <a:prstGeom prst="rect">
            <a:avLst/>
          </a:prstGeom>
          <a:noFill/>
        </p:spPr>
      </p:pic>
      <p:sp>
        <p:nvSpPr>
          <p:cNvPr id="8" name="Rettangolo 7"/>
          <p:cNvSpPr/>
          <p:nvPr/>
        </p:nvSpPr>
        <p:spPr>
          <a:xfrm>
            <a:off x="152400" y="5520035"/>
            <a:ext cx="6096000" cy="523220"/>
          </a:xfrm>
          <a:prstGeom prst="rect">
            <a:avLst/>
          </a:prstGeom>
        </p:spPr>
        <p:txBody>
          <a:bodyPr>
            <a:spAutoFit/>
          </a:bodyPr>
          <a:lstStyle/>
          <a:p>
            <a:r>
              <a:rPr lang="en-US" sz="1400" dirty="0" smtClean="0"/>
              <a:t>Montanari, A. (2012). Hydrology of the Po River: looking for changing patterns in river discharge. </a:t>
            </a:r>
            <a:r>
              <a:rPr lang="en-US" sz="1400" i="1" dirty="0" smtClean="0"/>
              <a:t>Hydrology and Earth System Sciences</a:t>
            </a:r>
            <a:r>
              <a:rPr lang="en-US" sz="1400" dirty="0" smtClean="0"/>
              <a:t>, </a:t>
            </a:r>
            <a:r>
              <a:rPr lang="en-US" sz="1400" i="1" dirty="0" smtClean="0"/>
              <a:t>16</a:t>
            </a:r>
            <a:r>
              <a:rPr lang="en-US" sz="1400" dirty="0" smtClean="0"/>
              <a:t>(10), 3739-3747.</a:t>
            </a:r>
            <a:endParaRPr lang="en-US" sz="1400" dirty="0"/>
          </a:p>
        </p:txBody>
      </p:sp>
      <p:pic>
        <p:nvPicPr>
          <p:cNvPr id="15361" name="Picture 1"/>
          <p:cNvPicPr>
            <a:picLocks noChangeAspect="1" noChangeArrowheads="1"/>
          </p:cNvPicPr>
          <p:nvPr/>
        </p:nvPicPr>
        <p:blipFill>
          <a:blip r:embed="rId3"/>
          <a:srcRect/>
          <a:stretch>
            <a:fillRect/>
          </a:stretch>
        </p:blipFill>
        <p:spPr bwMode="auto">
          <a:xfrm>
            <a:off x="0" y="938151"/>
            <a:ext cx="5065168" cy="46086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Variability 3/3 (or trend?) – Extreme rainfall</a:t>
            </a:r>
          </a:p>
          <a:p>
            <a:pPr algn="ctr"/>
            <a:r>
              <a:rPr lang="en-US" dirty="0" smtClean="0"/>
              <a:t>(</a:t>
            </a:r>
            <a:r>
              <a:rPr lang="en-US" dirty="0" err="1" smtClean="0"/>
              <a:t>Papalexiou</a:t>
            </a:r>
            <a:r>
              <a:rPr lang="en-US" dirty="0" smtClean="0"/>
              <a:t> and Montanari – WRR 2019 - https://doi.org/10.1029/2018WR024067)</a:t>
            </a:r>
          </a:p>
        </p:txBody>
      </p:sp>
      <p:pic>
        <p:nvPicPr>
          <p:cNvPr id="22532" name="Picture 4"/>
          <p:cNvPicPr>
            <a:picLocks noChangeAspect="1" noChangeArrowheads="1"/>
          </p:cNvPicPr>
          <p:nvPr/>
        </p:nvPicPr>
        <p:blipFill>
          <a:blip r:embed="rId2"/>
          <a:srcRect/>
          <a:stretch>
            <a:fillRect/>
          </a:stretch>
        </p:blipFill>
        <p:spPr bwMode="auto">
          <a:xfrm rot="16200000">
            <a:off x="9418346" y="2890544"/>
            <a:ext cx="4254500" cy="1292809"/>
          </a:xfrm>
          <a:prstGeom prst="rect">
            <a:avLst/>
          </a:prstGeom>
          <a:noFill/>
          <a:ln w="9525">
            <a:noFill/>
            <a:miter lim="800000"/>
            <a:headEnd/>
            <a:tailEnd/>
          </a:ln>
          <a:effectLst/>
        </p:spPr>
      </p:pic>
      <p:grpSp>
        <p:nvGrpSpPr>
          <p:cNvPr id="14" name="Gruppo 13"/>
          <p:cNvGrpSpPr/>
          <p:nvPr/>
        </p:nvGrpSpPr>
        <p:grpSpPr>
          <a:xfrm>
            <a:off x="266700" y="914399"/>
            <a:ext cx="11125200" cy="5885935"/>
            <a:chOff x="266700" y="914399"/>
            <a:chExt cx="11125200" cy="5885935"/>
          </a:xfrm>
        </p:grpSpPr>
        <p:pic>
          <p:nvPicPr>
            <p:cNvPr id="22530" name="Picture 2" descr="Z:\home\sturno\mywebsite\albertonew\sites\default\files\uploadedfiles\animation-rainfall.gif"/>
            <p:cNvPicPr>
              <a:picLocks noChangeAspect="1" noChangeArrowheads="1" noCrop="1"/>
            </p:cNvPicPr>
            <p:nvPr/>
          </p:nvPicPr>
          <p:blipFill>
            <a:blip r:embed="rId3"/>
            <a:srcRect/>
            <a:stretch>
              <a:fillRect/>
            </a:stretch>
          </p:blipFill>
          <p:spPr bwMode="auto">
            <a:xfrm>
              <a:off x="7340600" y="914399"/>
              <a:ext cx="2160123" cy="4961533"/>
            </a:xfrm>
            <a:prstGeom prst="rect">
              <a:avLst/>
            </a:prstGeom>
            <a:noFill/>
          </p:spPr>
        </p:pic>
        <p:pic>
          <p:nvPicPr>
            <p:cNvPr id="22531" name="Picture 3" descr="Z:\home\sturno\mywebsite\albertonew\sites\default\files\uploadedfiles\ezgif.com-optimize.gif"/>
            <p:cNvPicPr>
              <a:picLocks noChangeAspect="1" noChangeArrowheads="1" noCrop="1"/>
            </p:cNvPicPr>
            <p:nvPr/>
          </p:nvPicPr>
          <p:blipFill>
            <a:blip r:embed="rId4"/>
            <a:srcRect/>
            <a:stretch>
              <a:fillRect/>
            </a:stretch>
          </p:blipFill>
          <p:spPr bwMode="auto">
            <a:xfrm>
              <a:off x="419099" y="953728"/>
              <a:ext cx="4660901" cy="4862872"/>
            </a:xfrm>
            <a:prstGeom prst="rect">
              <a:avLst/>
            </a:prstGeom>
            <a:noFill/>
          </p:spPr>
        </p:pic>
        <p:sp>
          <p:nvSpPr>
            <p:cNvPr id="12" name="Rettangolo 11"/>
            <p:cNvSpPr/>
            <p:nvPr/>
          </p:nvSpPr>
          <p:spPr>
            <a:xfrm>
              <a:off x="5816600" y="5969337"/>
              <a:ext cx="5575300" cy="830997"/>
            </a:xfrm>
            <a:prstGeom prst="rect">
              <a:avLst/>
            </a:prstGeom>
            <a:solidFill>
              <a:schemeClr val="bg1"/>
            </a:solidFill>
          </p:spPr>
          <p:txBody>
            <a:bodyPr wrap="square">
              <a:spAutoFit/>
            </a:bodyPr>
            <a:lstStyle/>
            <a:p>
              <a:r>
                <a:rPr lang="en-US" sz="1200" dirty="0" smtClean="0"/>
                <a:t>Mean trend values of frequency (events/decade)and magnitude (mm/decade)of extreme daily precipitation in large geographical zones over the period 1964-2013. Maps show the results for globe, North hemisphere, Northwest quadrant, Northeast quadrant, Southeast quadrant (zones are indicated by insets with global maps).</a:t>
              </a:r>
              <a:endParaRPr lang="it-IT" sz="1200" dirty="0"/>
            </a:p>
          </p:txBody>
        </p:sp>
        <p:sp>
          <p:nvSpPr>
            <p:cNvPr id="13" name="Rettangolo 12"/>
            <p:cNvSpPr/>
            <p:nvPr/>
          </p:nvSpPr>
          <p:spPr>
            <a:xfrm>
              <a:off x="266700" y="6055836"/>
              <a:ext cx="5575300" cy="646331"/>
            </a:xfrm>
            <a:prstGeom prst="rect">
              <a:avLst/>
            </a:prstGeom>
            <a:solidFill>
              <a:schemeClr val="bg1"/>
            </a:solidFill>
          </p:spPr>
          <p:txBody>
            <a:bodyPr wrap="square">
              <a:spAutoFit/>
            </a:bodyPr>
            <a:lstStyle/>
            <a:p>
              <a:r>
                <a:rPr lang="en-US" sz="1200" dirty="0" smtClean="0"/>
                <a:t>Mean  trend  values  in  5°×5°grid  cells  in  extreme  daily  precipitation  over  the </a:t>
              </a:r>
            </a:p>
            <a:p>
              <a:r>
                <a:rPr lang="en-US" sz="1200" dirty="0" smtClean="0"/>
                <a:t>period 1964-2013. Maps show trends in frequency as number of extreme events per  decade.</a:t>
              </a:r>
              <a:endParaRPr lang="it-IT" sz="1200" dirty="0"/>
            </a:p>
          </p:txBody>
        </p:sp>
      </p:grpSp>
      <p:pic>
        <p:nvPicPr>
          <p:cNvPr id="3074" name="Picture 2"/>
          <p:cNvPicPr>
            <a:picLocks noChangeAspect="1" noChangeArrowheads="1"/>
          </p:cNvPicPr>
          <p:nvPr/>
        </p:nvPicPr>
        <p:blipFill>
          <a:blip r:embed="rId5"/>
          <a:srcRect/>
          <a:stretch>
            <a:fillRect/>
          </a:stretch>
        </p:blipFill>
        <p:spPr bwMode="auto">
          <a:xfrm>
            <a:off x="2370139" y="563470"/>
            <a:ext cx="7389217" cy="62183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subTnLst>
                                    <p:set>
                                      <p:cBhvr override="childStyle">
                                        <p:cTn dur="1" fill="hold" display="0" masterRel="nextClick" afterEffect="1"/>
                                        <p:tgtEl>
                                          <p:spTgt spid="307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Our current focus: Droughts in the Bologna region</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 name="Picture 2"/>
          <p:cNvPicPr>
            <a:picLocks noChangeAspect="1" noChangeArrowheads="1"/>
          </p:cNvPicPr>
          <p:nvPr/>
        </p:nvPicPr>
        <p:blipFill>
          <a:blip r:embed="rId2"/>
          <a:srcRect/>
          <a:stretch>
            <a:fillRect/>
          </a:stretch>
        </p:blipFill>
        <p:spPr bwMode="auto">
          <a:xfrm>
            <a:off x="177800" y="1397000"/>
            <a:ext cx="5883625" cy="3876674"/>
          </a:xfrm>
          <a:prstGeom prst="rect">
            <a:avLst/>
          </a:prstGeom>
          <a:noFill/>
          <a:ln w="9525">
            <a:noFill/>
            <a:miter lim="800000"/>
            <a:headEnd/>
            <a:tailEnd/>
          </a:ln>
          <a:effectLst/>
        </p:spPr>
      </p:pic>
      <p:sp>
        <p:nvSpPr>
          <p:cNvPr id="11" name="CasellaDiTesto 10"/>
          <p:cNvSpPr txBox="1"/>
          <p:nvPr/>
        </p:nvSpPr>
        <p:spPr>
          <a:xfrm>
            <a:off x="6248400" y="939800"/>
            <a:ext cx="4851400" cy="1754326"/>
          </a:xfrm>
          <a:prstGeom prst="rect">
            <a:avLst/>
          </a:prstGeom>
          <a:noFill/>
        </p:spPr>
        <p:txBody>
          <a:bodyPr wrap="square" rtlCol="0">
            <a:spAutoFit/>
          </a:bodyPr>
          <a:lstStyle/>
          <a:p>
            <a:r>
              <a:rPr lang="en-US" b="1" dirty="0" smtClean="0"/>
              <a:t>Annual rainfall in Bologna (1813 – 2009)</a:t>
            </a:r>
          </a:p>
          <a:p>
            <a:endParaRPr lang="en-US" dirty="0" smtClean="0"/>
          </a:p>
          <a:p>
            <a:pPr marL="114300" indent="-114300">
              <a:buFont typeface="Arial" pitchFamily="34" charset="0"/>
              <a:buChar char="•"/>
            </a:pPr>
            <a:r>
              <a:rPr lang="en-US" dirty="0" smtClean="0"/>
              <a:t>Long term droughts occurring periodically;</a:t>
            </a:r>
          </a:p>
          <a:p>
            <a:pPr marL="114300" indent="-114300">
              <a:buFont typeface="Arial" pitchFamily="34" charset="0"/>
              <a:buChar char="•"/>
            </a:pPr>
            <a:r>
              <a:rPr lang="en-US" dirty="0" smtClean="0"/>
              <a:t>Last one occurred during 1945 – 1950;</a:t>
            </a:r>
          </a:p>
          <a:p>
            <a:pPr marL="114300" indent="-114300"/>
            <a:endParaRPr lang="en-US" dirty="0" smtClean="0"/>
          </a:p>
          <a:p>
            <a:pPr marL="114300" indent="-114300"/>
            <a:r>
              <a:rPr lang="en-US" dirty="0" err="1" smtClean="0"/>
              <a:t>Guo</a:t>
            </a:r>
            <a:r>
              <a:rPr lang="en-US" dirty="0" smtClean="0"/>
              <a:t> and Montanari (2023)</a:t>
            </a:r>
          </a:p>
        </p:txBody>
      </p:sp>
      <p:pic>
        <p:nvPicPr>
          <p:cNvPr id="1027" name="Picture 3"/>
          <p:cNvPicPr>
            <a:picLocks noChangeAspect="1" noChangeArrowheads="1"/>
          </p:cNvPicPr>
          <p:nvPr/>
        </p:nvPicPr>
        <p:blipFill>
          <a:blip r:embed="rId3"/>
          <a:srcRect/>
          <a:stretch>
            <a:fillRect/>
          </a:stretch>
        </p:blipFill>
        <p:spPr bwMode="auto">
          <a:xfrm>
            <a:off x="6362700" y="2830513"/>
            <a:ext cx="4413250" cy="1797415"/>
          </a:xfrm>
          <a:prstGeom prst="rect">
            <a:avLst/>
          </a:prstGeom>
          <a:noFill/>
          <a:ln w="9525">
            <a:noFill/>
            <a:miter lim="800000"/>
            <a:headEnd/>
            <a:tailEnd/>
          </a:ln>
          <a:effectLst/>
        </p:spPr>
      </p:pic>
      <p:sp>
        <p:nvSpPr>
          <p:cNvPr id="13" name="CasellaDiTesto 12"/>
          <p:cNvSpPr txBox="1"/>
          <p:nvPr/>
        </p:nvSpPr>
        <p:spPr>
          <a:xfrm>
            <a:off x="6299200" y="4813300"/>
            <a:ext cx="4851400" cy="1200329"/>
          </a:xfrm>
          <a:prstGeom prst="rect">
            <a:avLst/>
          </a:prstGeom>
          <a:noFill/>
        </p:spPr>
        <p:txBody>
          <a:bodyPr wrap="square" rtlCol="0">
            <a:spAutoFit/>
          </a:bodyPr>
          <a:lstStyle/>
          <a:p>
            <a:r>
              <a:rPr lang="en-US" b="1" dirty="0" smtClean="0"/>
              <a:t>Historical analysis of past droughts delivers more conservative drought risk prediction than 13 GCMs running up to 2100.</a:t>
            </a:r>
          </a:p>
          <a:p>
            <a:r>
              <a:rPr lang="en-US" dirty="0" smtClean="0"/>
              <a:t>Droughts controlled by long term correlation.</a:t>
            </a:r>
          </a:p>
        </p:txBody>
      </p:sp>
      <p:sp>
        <p:nvSpPr>
          <p:cNvPr id="10" name="CasellaDiTesto 9"/>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srcRect/>
          <a:stretch>
            <a:fillRect/>
          </a:stretch>
        </p:blipFill>
        <p:spPr bwMode="auto">
          <a:xfrm>
            <a:off x="4571996" y="2274385"/>
            <a:ext cx="4370565" cy="1599698"/>
          </a:xfrm>
          <a:prstGeom prst="rect">
            <a:avLst/>
          </a:prstGeom>
          <a:noFill/>
          <a:ln w="9525">
            <a:noFill/>
            <a:miter lim="800000"/>
            <a:headEnd/>
            <a:tailEnd/>
          </a:ln>
          <a:effectLst/>
        </p:spPr>
      </p:pic>
      <p:pic>
        <p:nvPicPr>
          <p:cNvPr id="16" name="Picture 2"/>
          <p:cNvPicPr>
            <a:picLocks noChangeAspect="1" noChangeArrowheads="1"/>
          </p:cNvPicPr>
          <p:nvPr/>
        </p:nvPicPr>
        <p:blipFill>
          <a:blip r:embed="rId3"/>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Variability or trend? Beyond short term: Long Term Persistence</a:t>
            </a:r>
          </a:p>
        </p:txBody>
      </p:sp>
      <p:sp>
        <p:nvSpPr>
          <p:cNvPr id="8" name="Rettangolo 7"/>
          <p:cNvSpPr/>
          <p:nvPr/>
        </p:nvSpPr>
        <p:spPr>
          <a:xfrm>
            <a:off x="114300" y="599035"/>
            <a:ext cx="9860973" cy="1754326"/>
          </a:xfrm>
          <a:prstGeom prst="rect">
            <a:avLst/>
          </a:prstGeom>
        </p:spPr>
        <p:txBody>
          <a:bodyPr wrap="square">
            <a:spAutoFit/>
          </a:bodyPr>
          <a:lstStyle/>
          <a:p>
            <a:pPr marL="171450" indent="-171450">
              <a:buFont typeface="Arial" pitchFamily="34" charset="0"/>
              <a:buChar char="•"/>
            </a:pPr>
            <a:r>
              <a:rPr lang="en-US" dirty="0" smtClean="0"/>
              <a:t>Long term persistence – also called long memory – gives rise to the Hurst Effect.</a:t>
            </a:r>
          </a:p>
          <a:p>
            <a:pPr marL="171450" indent="-171450">
              <a:buFont typeface="Arial" pitchFamily="34" charset="0"/>
              <a:buChar char="•"/>
            </a:pPr>
            <a:r>
              <a:rPr lang="en-US" dirty="0" smtClean="0"/>
              <a:t>The Hurst effect was discovered by the English hydrologist Harold Edwin Hurst.</a:t>
            </a:r>
          </a:p>
          <a:p>
            <a:pPr marL="171450" indent="-171450">
              <a:buFont typeface="Arial" pitchFamily="34" charset="0"/>
              <a:buChar char="•"/>
            </a:pPr>
            <a:r>
              <a:rPr lang="en-US" dirty="0" smtClean="0"/>
              <a:t>It is essentially due to the presence of long-term cycles, with different temporal scales, in the process.</a:t>
            </a:r>
          </a:p>
          <a:p>
            <a:pPr marL="171450" indent="-171450">
              <a:buFont typeface="Arial" pitchFamily="34" charset="0"/>
              <a:buChar char="•"/>
            </a:pPr>
            <a:r>
              <a:rPr lang="en-US" dirty="0" smtClean="0"/>
              <a:t>It is one of the most studied topics in hydrology and water resources management. Curiously it is still poorly known and frequently ignored by the literature on climate change.</a:t>
            </a:r>
          </a:p>
          <a:p>
            <a:pPr marL="171450" indent="-171450">
              <a:buFont typeface="Arial" pitchFamily="34" charset="0"/>
              <a:buChar char="•"/>
            </a:pPr>
            <a:endParaRPr lang="en-US" dirty="0" smtClean="0"/>
          </a:p>
        </p:txBody>
      </p:sp>
      <p:pic>
        <p:nvPicPr>
          <p:cNvPr id="9217" name="Picture 1"/>
          <p:cNvPicPr>
            <a:picLocks noChangeAspect="1" noChangeArrowheads="1"/>
          </p:cNvPicPr>
          <p:nvPr/>
        </p:nvPicPr>
        <p:blipFill>
          <a:blip r:embed="rId4"/>
          <a:srcRect/>
          <a:stretch>
            <a:fillRect/>
          </a:stretch>
        </p:blipFill>
        <p:spPr bwMode="auto">
          <a:xfrm>
            <a:off x="10327739" y="738189"/>
            <a:ext cx="1583274" cy="2100262"/>
          </a:xfrm>
          <a:prstGeom prst="rect">
            <a:avLst/>
          </a:prstGeom>
          <a:noFill/>
          <a:ln w="9525">
            <a:noFill/>
            <a:miter lim="800000"/>
            <a:headEnd/>
            <a:tailEnd/>
          </a:ln>
          <a:effectLst/>
        </p:spPr>
      </p:pic>
      <p:pic>
        <p:nvPicPr>
          <p:cNvPr id="12" name="Picture 2" descr="Z:\home\sturno\sturno\fofo2013\blackberry\IMG-20131018-00559.jpg"/>
          <p:cNvPicPr>
            <a:picLocks noChangeAspect="1" noChangeArrowheads="1"/>
          </p:cNvPicPr>
          <p:nvPr/>
        </p:nvPicPr>
        <p:blipFill>
          <a:blip r:embed="rId5"/>
          <a:srcRect l="11811" r="7437" b="12832"/>
          <a:stretch>
            <a:fillRect/>
          </a:stretch>
        </p:blipFill>
        <p:spPr bwMode="auto">
          <a:xfrm rot="10800000">
            <a:off x="9033254" y="2994260"/>
            <a:ext cx="3158746" cy="2557278"/>
          </a:xfrm>
          <a:prstGeom prst="rect">
            <a:avLst/>
          </a:prstGeom>
          <a:noFill/>
        </p:spPr>
      </p:pic>
      <p:sp>
        <p:nvSpPr>
          <p:cNvPr id="13" name="Rettangolo 12"/>
          <p:cNvSpPr/>
          <p:nvPr/>
        </p:nvSpPr>
        <p:spPr>
          <a:xfrm>
            <a:off x="9048750" y="5607735"/>
            <a:ext cx="3160722" cy="646331"/>
          </a:xfrm>
          <a:prstGeom prst="rect">
            <a:avLst/>
          </a:prstGeom>
        </p:spPr>
        <p:txBody>
          <a:bodyPr wrap="square">
            <a:spAutoFit/>
          </a:bodyPr>
          <a:lstStyle/>
          <a:p>
            <a:r>
              <a:rPr lang="it-IT" sz="1200" dirty="0" err="1" smtClean="0"/>
              <a:t>With</a:t>
            </a:r>
            <a:r>
              <a:rPr lang="it-IT" sz="1200" dirty="0" smtClean="0"/>
              <a:t> Stephen </a:t>
            </a:r>
            <a:r>
              <a:rPr lang="it-IT" sz="1200" dirty="0" err="1" smtClean="0"/>
              <a:t>Hurst</a:t>
            </a:r>
            <a:r>
              <a:rPr lang="it-IT" sz="1200" dirty="0" smtClean="0"/>
              <a:t>, - </a:t>
            </a:r>
            <a:r>
              <a:rPr lang="it-IT" sz="1200" dirty="0" err="1" smtClean="0"/>
              <a:t>Hurst</a:t>
            </a:r>
            <a:r>
              <a:rPr lang="it-IT" sz="1200" dirty="0" smtClean="0"/>
              <a:t>’s son  at a IAHS meeting in </a:t>
            </a:r>
            <a:r>
              <a:rPr lang="it-IT" sz="1200" dirty="0" err="1" smtClean="0"/>
              <a:t>Kos</a:t>
            </a:r>
            <a:r>
              <a:rPr lang="it-IT" sz="1200" dirty="0" smtClean="0"/>
              <a:t> (</a:t>
            </a:r>
            <a:r>
              <a:rPr lang="it-IT" sz="1200" dirty="0" err="1" smtClean="0"/>
              <a:t>Greece</a:t>
            </a:r>
            <a:r>
              <a:rPr lang="it-IT" sz="1200" dirty="0" smtClean="0"/>
              <a:t>), 2013</a:t>
            </a:r>
          </a:p>
          <a:p>
            <a:endParaRPr lang="it-IT" sz="1200" dirty="0"/>
          </a:p>
        </p:txBody>
      </p:sp>
      <p:pic>
        <p:nvPicPr>
          <p:cNvPr id="9218" name="Picture 2"/>
          <p:cNvPicPr>
            <a:picLocks noChangeAspect="1" noChangeArrowheads="1"/>
          </p:cNvPicPr>
          <p:nvPr/>
        </p:nvPicPr>
        <p:blipFill>
          <a:blip r:embed="rId6"/>
          <a:srcRect/>
          <a:stretch>
            <a:fillRect/>
          </a:stretch>
        </p:blipFill>
        <p:spPr bwMode="auto">
          <a:xfrm>
            <a:off x="99388" y="2272413"/>
            <a:ext cx="4377685" cy="1625843"/>
          </a:xfrm>
          <a:prstGeom prst="rect">
            <a:avLst/>
          </a:prstGeom>
          <a:noFill/>
          <a:ln w="9525">
            <a:noFill/>
            <a:miter lim="800000"/>
            <a:headEnd/>
            <a:tailEnd/>
          </a:ln>
          <a:effectLst/>
        </p:spPr>
      </p:pic>
      <p:sp>
        <p:nvSpPr>
          <p:cNvPr id="17" name="CasellaDiTesto 16"/>
          <p:cNvSpPr txBox="1"/>
          <p:nvPr/>
        </p:nvSpPr>
        <p:spPr>
          <a:xfrm>
            <a:off x="712519" y="1995057"/>
            <a:ext cx="3348842" cy="369332"/>
          </a:xfrm>
          <a:prstGeom prst="rect">
            <a:avLst/>
          </a:prstGeom>
          <a:noFill/>
        </p:spPr>
        <p:txBody>
          <a:bodyPr wrap="square" rtlCol="0">
            <a:spAutoFit/>
          </a:bodyPr>
          <a:lstStyle/>
          <a:p>
            <a:r>
              <a:rPr lang="it-IT" dirty="0" err="1" smtClean="0">
                <a:solidFill>
                  <a:srgbClr val="FF0000"/>
                </a:solidFill>
              </a:rPr>
              <a:t>Random</a:t>
            </a:r>
            <a:r>
              <a:rPr lang="it-IT" dirty="0" smtClean="0">
                <a:solidFill>
                  <a:srgbClr val="FF0000"/>
                </a:solidFill>
              </a:rPr>
              <a:t> </a:t>
            </a:r>
            <a:r>
              <a:rPr lang="it-IT" dirty="0" err="1" smtClean="0">
                <a:solidFill>
                  <a:srgbClr val="FF0000"/>
                </a:solidFill>
              </a:rPr>
              <a:t>Gaussian</a:t>
            </a:r>
            <a:r>
              <a:rPr lang="it-IT" dirty="0" smtClean="0">
                <a:solidFill>
                  <a:srgbClr val="FF0000"/>
                </a:solidFill>
              </a:rPr>
              <a:t> </a:t>
            </a:r>
            <a:r>
              <a:rPr lang="it-IT" dirty="0" err="1" smtClean="0">
                <a:solidFill>
                  <a:srgbClr val="FF0000"/>
                </a:solidFill>
              </a:rPr>
              <a:t>process</a:t>
            </a:r>
            <a:r>
              <a:rPr lang="it-IT" dirty="0" smtClean="0">
                <a:solidFill>
                  <a:srgbClr val="FF0000"/>
                </a:solidFill>
              </a:rPr>
              <a:t> N(0,1)</a:t>
            </a:r>
            <a:endParaRPr lang="it-IT" dirty="0">
              <a:solidFill>
                <a:srgbClr val="FF0000"/>
              </a:solidFill>
            </a:endParaRPr>
          </a:p>
        </p:txBody>
      </p:sp>
      <p:sp>
        <p:nvSpPr>
          <p:cNvPr id="20" name="CasellaDiTesto 19"/>
          <p:cNvSpPr txBox="1"/>
          <p:nvPr/>
        </p:nvSpPr>
        <p:spPr>
          <a:xfrm>
            <a:off x="5116269" y="1993080"/>
            <a:ext cx="4039610" cy="369332"/>
          </a:xfrm>
          <a:prstGeom prst="rect">
            <a:avLst/>
          </a:prstGeom>
          <a:noFill/>
        </p:spPr>
        <p:txBody>
          <a:bodyPr wrap="square" rtlCol="0">
            <a:spAutoFit/>
          </a:bodyPr>
          <a:lstStyle/>
          <a:p>
            <a:r>
              <a:rPr lang="it-IT" dirty="0" err="1" smtClean="0">
                <a:solidFill>
                  <a:srgbClr val="FF0000"/>
                </a:solidFill>
              </a:rPr>
              <a:t>Gaussian</a:t>
            </a:r>
            <a:r>
              <a:rPr lang="it-IT" dirty="0" smtClean="0">
                <a:solidFill>
                  <a:srgbClr val="FF0000"/>
                </a:solidFill>
              </a:rPr>
              <a:t> </a:t>
            </a:r>
            <a:r>
              <a:rPr lang="it-IT" dirty="0" err="1" smtClean="0">
                <a:solidFill>
                  <a:srgbClr val="FF0000"/>
                </a:solidFill>
              </a:rPr>
              <a:t>process</a:t>
            </a:r>
            <a:r>
              <a:rPr lang="it-IT" dirty="0" smtClean="0">
                <a:solidFill>
                  <a:srgbClr val="FF0000"/>
                </a:solidFill>
              </a:rPr>
              <a:t> N(0,1) </a:t>
            </a:r>
            <a:r>
              <a:rPr lang="it-IT" dirty="0" err="1" smtClean="0">
                <a:solidFill>
                  <a:srgbClr val="FF0000"/>
                </a:solidFill>
              </a:rPr>
              <a:t>with</a:t>
            </a:r>
            <a:r>
              <a:rPr lang="it-IT" dirty="0" smtClean="0">
                <a:solidFill>
                  <a:srgbClr val="FF0000"/>
                </a:solidFill>
              </a:rPr>
              <a:t> H=0.8</a:t>
            </a:r>
            <a:endParaRPr lang="it-IT" dirty="0">
              <a:solidFill>
                <a:srgbClr val="FF0000"/>
              </a:solidFill>
            </a:endParaRPr>
          </a:p>
        </p:txBody>
      </p:sp>
      <p:grpSp>
        <p:nvGrpSpPr>
          <p:cNvPr id="25" name="Gruppo 24"/>
          <p:cNvGrpSpPr/>
          <p:nvPr/>
        </p:nvGrpSpPr>
        <p:grpSpPr>
          <a:xfrm>
            <a:off x="7220197" y="2256319"/>
            <a:ext cx="1757548" cy="3443837"/>
            <a:chOff x="7220197" y="2256319"/>
            <a:chExt cx="1757548" cy="3443837"/>
          </a:xfrm>
        </p:grpSpPr>
        <p:sp>
          <p:nvSpPr>
            <p:cNvPr id="23" name="Rettangolo 22"/>
            <p:cNvSpPr/>
            <p:nvPr/>
          </p:nvSpPr>
          <p:spPr>
            <a:xfrm>
              <a:off x="7790213" y="2327563"/>
              <a:ext cx="1187532" cy="337259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22" name="Connettore 7 21"/>
            <p:cNvCxnSpPr/>
            <p:nvPr/>
          </p:nvCxnSpPr>
          <p:spPr>
            <a:xfrm>
              <a:off x="7220197" y="3645725"/>
              <a:ext cx="700645" cy="700644"/>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9223" name="Picture 7"/>
            <p:cNvPicPr>
              <a:picLocks noChangeAspect="1" noChangeArrowheads="1"/>
            </p:cNvPicPr>
            <p:nvPr/>
          </p:nvPicPr>
          <p:blipFill>
            <a:blip r:embed="rId7"/>
            <a:srcRect/>
            <a:stretch>
              <a:fillRect/>
            </a:stretch>
          </p:blipFill>
          <p:spPr bwMode="auto">
            <a:xfrm>
              <a:off x="7934997" y="2256319"/>
              <a:ext cx="936548" cy="3408211"/>
            </a:xfrm>
            <a:prstGeom prst="rect">
              <a:avLst/>
            </a:prstGeom>
            <a:noFill/>
            <a:ln w="9525">
              <a:noFill/>
              <a:miter lim="800000"/>
              <a:headEnd/>
              <a:tailEnd/>
            </a:ln>
            <a:effectLst/>
          </p:spPr>
        </p:pic>
      </p:grpSp>
      <p:sp>
        <p:nvSpPr>
          <p:cNvPr id="26" name="Rettangolo 25"/>
          <p:cNvSpPr/>
          <p:nvPr/>
        </p:nvSpPr>
        <p:spPr>
          <a:xfrm>
            <a:off x="112326" y="4026960"/>
            <a:ext cx="7333504" cy="1477328"/>
          </a:xfrm>
          <a:prstGeom prst="rect">
            <a:avLst/>
          </a:prstGeom>
        </p:spPr>
        <p:txBody>
          <a:bodyPr wrap="square">
            <a:spAutoFit/>
          </a:bodyPr>
          <a:lstStyle/>
          <a:p>
            <a:pPr marL="171450" indent="-171450">
              <a:buFont typeface="Arial" pitchFamily="34" charset="0"/>
              <a:buChar char="•"/>
            </a:pPr>
            <a:r>
              <a:rPr lang="en-US" dirty="0" smtClean="0"/>
              <a:t>The intensity of long term persistence can be measured by the Hurst parameter H, with 0 ≤ H &lt; 1. H ≤ 0.5 means absence of LTP.</a:t>
            </a:r>
          </a:p>
          <a:p>
            <a:pPr marL="171450" indent="-171450">
              <a:buFont typeface="Arial" pitchFamily="34" charset="0"/>
              <a:buChar char="•"/>
            </a:pPr>
            <a:endParaRPr lang="en-US" dirty="0" smtClean="0"/>
          </a:p>
          <a:p>
            <a:pPr marL="171450" indent="-171450">
              <a:buFont typeface="Arial" pitchFamily="34" charset="0"/>
              <a:buChar char="•"/>
            </a:pPr>
            <a:r>
              <a:rPr lang="en-US" dirty="0" smtClean="0"/>
              <a:t>LTP entails larger uncertainty and therefore has a significant effect on engineering design.</a:t>
            </a:r>
          </a:p>
        </p:txBody>
      </p:sp>
      <p:sp>
        <p:nvSpPr>
          <p:cNvPr id="18" name="CasellaDiTesto 17"/>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Estimating LTP (1/2)</a:t>
            </a:r>
          </a:p>
        </p:txBody>
      </p:sp>
      <p:sp>
        <p:nvSpPr>
          <p:cNvPr id="8" name="Rettangolo 7"/>
          <p:cNvSpPr/>
          <p:nvPr/>
        </p:nvSpPr>
        <p:spPr>
          <a:xfrm>
            <a:off x="114300" y="562585"/>
            <a:ext cx="11357264" cy="1477328"/>
          </a:xfrm>
          <a:prstGeom prst="rect">
            <a:avLst/>
          </a:prstGeom>
        </p:spPr>
        <p:txBody>
          <a:bodyPr wrap="square">
            <a:spAutoFit/>
          </a:bodyPr>
          <a:lstStyle/>
          <a:p>
            <a:r>
              <a:rPr lang="en-US" dirty="0" smtClean="0"/>
              <a:t>Most methods for estimating H are heuristic approaches for assessing the fluctuations of the process. The intensity of LTP (the value of H) is related to the amplitude and duration of fluctuations around the mean of the process.</a:t>
            </a:r>
          </a:p>
          <a:p>
            <a:r>
              <a:rPr lang="en-US" b="1" dirty="0" smtClean="0"/>
              <a:t>Note</a:t>
            </a:r>
            <a:r>
              <a:rPr lang="en-US" dirty="0" smtClean="0"/>
              <a:t>: it is well known there is uncertainty in LTP estimation. Bias can be induced by the presence of trend and seasonality. There is an </a:t>
            </a:r>
            <a:r>
              <a:rPr lang="en-US" b="1" dirty="0" smtClean="0">
                <a:solidFill>
                  <a:srgbClr val="FF0000"/>
                </a:solidFill>
              </a:rPr>
              <a:t>extended literature</a:t>
            </a:r>
            <a:r>
              <a:rPr lang="en-US" dirty="0" smtClean="0"/>
              <a:t> on this matter.</a:t>
            </a:r>
          </a:p>
          <a:p>
            <a:pPr marL="171450" indent="-171450">
              <a:buFont typeface="Arial" pitchFamily="34" charset="0"/>
              <a:buChar char="•"/>
            </a:pPr>
            <a:endParaRPr lang="en-US" dirty="0" smtClean="0"/>
          </a:p>
        </p:txBody>
      </p:sp>
      <p:sp>
        <p:nvSpPr>
          <p:cNvPr id="11" name="CasellaDiTesto 10"/>
          <p:cNvSpPr txBox="1"/>
          <p:nvPr/>
        </p:nvSpPr>
        <p:spPr>
          <a:xfrm>
            <a:off x="-1975" y="1771700"/>
            <a:ext cx="12192000" cy="584775"/>
          </a:xfrm>
          <a:prstGeom prst="rect">
            <a:avLst/>
          </a:prstGeom>
          <a:noFill/>
        </p:spPr>
        <p:txBody>
          <a:bodyPr wrap="square" rtlCol="0">
            <a:spAutoFit/>
          </a:bodyPr>
          <a:lstStyle/>
          <a:p>
            <a:pPr algn="ctr"/>
            <a:r>
              <a:rPr lang="en-US" sz="3200" b="1" dirty="0" smtClean="0"/>
              <a:t>Analysis of variance</a:t>
            </a:r>
          </a:p>
        </p:txBody>
      </p:sp>
      <p:pic>
        <p:nvPicPr>
          <p:cNvPr id="24578" name="Picture 2"/>
          <p:cNvPicPr>
            <a:picLocks noChangeAspect="1" noChangeArrowheads="1"/>
          </p:cNvPicPr>
          <p:nvPr/>
        </p:nvPicPr>
        <p:blipFill>
          <a:blip r:embed="rId3"/>
          <a:srcRect/>
          <a:stretch>
            <a:fillRect/>
          </a:stretch>
        </p:blipFill>
        <p:spPr bwMode="auto">
          <a:xfrm>
            <a:off x="702666" y="2426891"/>
            <a:ext cx="2844852" cy="2968171"/>
          </a:xfrm>
          <a:prstGeom prst="rect">
            <a:avLst/>
          </a:prstGeom>
          <a:noFill/>
          <a:ln w="9525">
            <a:noFill/>
            <a:miter lim="800000"/>
            <a:headEnd/>
            <a:tailEnd/>
          </a:ln>
          <a:effectLst/>
        </p:spPr>
      </p:pic>
      <p:pic>
        <p:nvPicPr>
          <p:cNvPr id="24579" name="Picture 3"/>
          <p:cNvPicPr>
            <a:picLocks noChangeAspect="1" noChangeArrowheads="1"/>
          </p:cNvPicPr>
          <p:nvPr/>
        </p:nvPicPr>
        <p:blipFill>
          <a:blip r:embed="rId4"/>
          <a:srcRect/>
          <a:stretch>
            <a:fillRect/>
          </a:stretch>
        </p:blipFill>
        <p:spPr bwMode="auto">
          <a:xfrm>
            <a:off x="4446423" y="2719511"/>
            <a:ext cx="3094408" cy="2576241"/>
          </a:xfrm>
          <a:prstGeom prst="rect">
            <a:avLst/>
          </a:prstGeom>
          <a:noFill/>
          <a:ln w="9525">
            <a:noFill/>
            <a:miter lim="800000"/>
            <a:headEnd/>
            <a:tailEnd/>
          </a:ln>
          <a:effectLst/>
        </p:spPr>
      </p:pic>
      <p:sp>
        <p:nvSpPr>
          <p:cNvPr id="14" name="CasellaDiTesto 13"/>
          <p:cNvSpPr txBox="1"/>
          <p:nvPr/>
        </p:nvSpPr>
        <p:spPr>
          <a:xfrm>
            <a:off x="8087096" y="2973176"/>
            <a:ext cx="3562598" cy="1815882"/>
          </a:xfrm>
          <a:prstGeom prst="rect">
            <a:avLst/>
          </a:prstGeom>
          <a:noFill/>
        </p:spPr>
        <p:txBody>
          <a:bodyPr wrap="square" rtlCol="0">
            <a:spAutoFit/>
          </a:bodyPr>
          <a:lstStyle/>
          <a:p>
            <a:r>
              <a:rPr lang="it-IT" sz="1400" dirty="0" err="1" smtClean="0"/>
              <a:t>From</a:t>
            </a:r>
            <a:r>
              <a:rPr lang="it-IT" sz="1400" dirty="0" smtClean="0"/>
              <a:t>: Koutsoyiannis D., </a:t>
            </a:r>
            <a:r>
              <a:rPr lang="en-US" sz="1400" dirty="0" smtClean="0"/>
              <a:t>Generic and parsimonious stochastic </a:t>
            </a:r>
            <a:r>
              <a:rPr lang="en-US" sz="1400" dirty="0" err="1" smtClean="0"/>
              <a:t>modelling</a:t>
            </a:r>
            <a:r>
              <a:rPr lang="en-US" sz="1400" dirty="0" smtClean="0"/>
              <a:t> for hydrology and beyond, doi:10.1080/02626667.2015.1016950 </a:t>
            </a:r>
            <a:r>
              <a:rPr lang="it-IT" sz="1400" dirty="0" smtClean="0"/>
              <a:t>https://www.researchgate.net/figure/a-Autocorrelogram-and-b-climacogram-of-a-time-series-of-100-terms-generated-from-the_fig5_281031174</a:t>
            </a:r>
            <a:endParaRPr lang="it-IT" sz="1400" dirty="0"/>
          </a:p>
        </p:txBody>
      </p:sp>
      <p:sp>
        <p:nvSpPr>
          <p:cNvPr id="12" name="CasellaDiTesto 11"/>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Physical evidence: (linear) trend</a:t>
            </a:r>
          </a:p>
        </p:txBody>
      </p:sp>
      <p:sp>
        <p:nvSpPr>
          <p:cNvPr id="8" name="Rettangolo 7"/>
          <p:cNvSpPr/>
          <p:nvPr/>
        </p:nvSpPr>
        <p:spPr>
          <a:xfrm>
            <a:off x="152401" y="676885"/>
            <a:ext cx="8763000" cy="1477328"/>
          </a:xfrm>
          <a:prstGeom prst="rect">
            <a:avLst/>
          </a:prstGeom>
        </p:spPr>
        <p:txBody>
          <a:bodyPr wrap="square">
            <a:spAutoFit/>
          </a:bodyPr>
          <a:lstStyle/>
          <a:p>
            <a:pPr marL="171450" indent="-171450">
              <a:buFont typeface="Arial" pitchFamily="34" charset="0"/>
              <a:buChar char="•"/>
            </a:pPr>
            <a:r>
              <a:rPr lang="en-US" dirty="0" smtClean="0"/>
              <a:t>Anthropogenic influence;</a:t>
            </a:r>
          </a:p>
          <a:p>
            <a:pPr marL="171450" indent="-171450">
              <a:buFont typeface="Arial" pitchFamily="34" charset="0"/>
              <a:buChar char="•"/>
            </a:pPr>
            <a:r>
              <a:rPr lang="en-US" dirty="0" smtClean="0"/>
              <a:t>CO</a:t>
            </a:r>
            <a:r>
              <a:rPr lang="en-US" baseline="-25000" dirty="0" smtClean="0"/>
              <a:t>2</a:t>
            </a:r>
            <a:r>
              <a:rPr lang="en-US" dirty="0" smtClean="0"/>
              <a:t> emissions;</a:t>
            </a:r>
          </a:p>
          <a:p>
            <a:pPr marL="171450" indent="-171450">
              <a:buFont typeface="Arial" pitchFamily="34" charset="0"/>
              <a:buChar char="•"/>
            </a:pPr>
            <a:r>
              <a:rPr lang="en-US" dirty="0" smtClean="0"/>
              <a:t>Water cycle alteration (for instance, land-use change);</a:t>
            </a:r>
          </a:p>
          <a:p>
            <a:pPr marL="171450" indent="-171450">
              <a:buFont typeface="Arial" pitchFamily="34" charset="0"/>
              <a:buChar char="•"/>
            </a:pPr>
            <a:r>
              <a:rPr lang="en-US" dirty="0" smtClean="0"/>
              <a:t>Hydraulic structures (dams, detention basins etc).</a:t>
            </a:r>
          </a:p>
          <a:p>
            <a:pPr marL="171450" indent="-171450">
              <a:buFont typeface="Arial" pitchFamily="34" charset="0"/>
              <a:buChar char="•"/>
            </a:pPr>
            <a:endParaRPr lang="en-US" dirty="0" smtClean="0"/>
          </a:p>
        </p:txBody>
      </p:sp>
      <p:sp>
        <p:nvSpPr>
          <p:cNvPr id="18" name="CasellaDiTesto 17"/>
          <p:cNvSpPr txBox="1"/>
          <p:nvPr/>
        </p:nvSpPr>
        <p:spPr>
          <a:xfrm>
            <a:off x="-1975" y="2064275"/>
            <a:ext cx="12192000" cy="584775"/>
          </a:xfrm>
          <a:prstGeom prst="rect">
            <a:avLst/>
          </a:prstGeom>
          <a:noFill/>
        </p:spPr>
        <p:txBody>
          <a:bodyPr wrap="square" rtlCol="0">
            <a:spAutoFit/>
          </a:bodyPr>
          <a:lstStyle/>
          <a:p>
            <a:pPr algn="ctr"/>
            <a:r>
              <a:rPr lang="en-US" sz="3200" b="1" dirty="0" smtClean="0"/>
              <a:t>Physical evidence: LTP</a:t>
            </a:r>
          </a:p>
        </p:txBody>
      </p:sp>
      <p:sp>
        <p:nvSpPr>
          <p:cNvPr id="19" name="Rettangolo 18"/>
          <p:cNvSpPr/>
          <p:nvPr/>
        </p:nvSpPr>
        <p:spPr>
          <a:xfrm>
            <a:off x="112325" y="2708835"/>
            <a:ext cx="9860973" cy="3139321"/>
          </a:xfrm>
          <a:prstGeom prst="rect">
            <a:avLst/>
          </a:prstGeom>
        </p:spPr>
        <p:txBody>
          <a:bodyPr wrap="square">
            <a:spAutoFit/>
          </a:bodyPr>
          <a:lstStyle/>
          <a:p>
            <a:pPr marL="171450" indent="-171450">
              <a:buFont typeface="Arial" pitchFamily="34" charset="0"/>
              <a:buChar char="•"/>
            </a:pPr>
            <a:r>
              <a:rPr lang="en-US" dirty="0" smtClean="0"/>
              <a:t>There are plenty of possible explanations for long term cycles in hydrology and climate;</a:t>
            </a:r>
          </a:p>
          <a:p>
            <a:pPr marL="171450" indent="-171450">
              <a:buFont typeface="Arial" pitchFamily="34" charset="0"/>
              <a:buChar char="•"/>
            </a:pPr>
            <a:r>
              <a:rPr lang="en-US" dirty="0" smtClean="0"/>
              <a:t>Orbital changes;</a:t>
            </a:r>
          </a:p>
          <a:p>
            <a:pPr marL="171450" indent="-171450">
              <a:buFont typeface="Arial" pitchFamily="34" charset="0"/>
              <a:buChar char="•"/>
            </a:pPr>
            <a:r>
              <a:rPr lang="en-US" dirty="0" smtClean="0"/>
              <a:t>Extreme events (volcanic eruptions);</a:t>
            </a:r>
          </a:p>
          <a:p>
            <a:pPr marL="171450" indent="-171450">
              <a:buFont typeface="Arial" pitchFamily="34" charset="0"/>
              <a:buChar char="•"/>
            </a:pPr>
            <a:r>
              <a:rPr lang="en-US" dirty="0" smtClean="0"/>
              <a:t>Catchments dynamics;</a:t>
            </a:r>
          </a:p>
          <a:p>
            <a:pPr marL="171450" indent="-171450">
              <a:buFont typeface="Arial" pitchFamily="34" charset="0"/>
              <a:buChar char="•"/>
            </a:pPr>
            <a:r>
              <a:rPr lang="en-US" dirty="0" smtClean="0"/>
              <a:t>Superimposition of several autoregressive processes with random autocorrelation structure;</a:t>
            </a:r>
          </a:p>
          <a:p>
            <a:pPr marL="171450" indent="-171450">
              <a:buFont typeface="Arial" pitchFamily="34" charset="0"/>
              <a:buChar char="•"/>
            </a:pPr>
            <a:r>
              <a:rPr lang="en-US" dirty="0" smtClean="0">
                <a:solidFill>
                  <a:srgbClr val="FF0000"/>
                </a:solidFill>
              </a:rPr>
              <a:t>More and more still to discover….</a:t>
            </a:r>
          </a:p>
          <a:p>
            <a:pPr marL="171450" indent="-171450"/>
            <a:endParaRPr lang="en-US" dirty="0" smtClean="0"/>
          </a:p>
          <a:p>
            <a:r>
              <a:rPr lang="en-US" dirty="0" smtClean="0"/>
              <a:t>Note: Koutsoyiannis (2011) proved that LTP arises from maximization of entropy in stochastic representations of natural processes.</a:t>
            </a:r>
          </a:p>
          <a:p>
            <a:pPr marL="171450" indent="-171450">
              <a:buFont typeface="Arial" pitchFamily="34" charset="0"/>
              <a:buChar char="•"/>
            </a:pPr>
            <a:endParaRPr lang="en-US" dirty="0" smtClean="0"/>
          </a:p>
          <a:p>
            <a:pPr marL="171450" indent="-171450">
              <a:buFont typeface="Arial" pitchFamily="34" charset="0"/>
              <a:buChar char="•"/>
            </a:pPr>
            <a:endParaRPr lang="en-US" dirty="0" smtClean="0"/>
          </a:p>
        </p:txBody>
      </p:sp>
      <p:pic>
        <p:nvPicPr>
          <p:cNvPr id="21" name="Picture 2"/>
          <p:cNvPicPr>
            <a:picLocks noChangeAspect="1" noChangeArrowheads="1"/>
          </p:cNvPicPr>
          <p:nvPr/>
        </p:nvPicPr>
        <p:blipFill>
          <a:blip r:embed="rId3"/>
          <a:srcRect/>
          <a:stretch>
            <a:fillRect/>
          </a:stretch>
        </p:blipFill>
        <p:spPr bwMode="auto">
          <a:xfrm>
            <a:off x="9169400" y="621094"/>
            <a:ext cx="3022600" cy="2928144"/>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GU Centennial PPT">
  <a:themeElements>
    <a:clrScheme name="AGU">
      <a:dk1>
        <a:sysClr val="windowText" lastClr="000000"/>
      </a:dk1>
      <a:lt1>
        <a:sysClr val="window" lastClr="FFFFFF"/>
      </a:lt1>
      <a:dk2>
        <a:srgbClr val="44546A"/>
      </a:dk2>
      <a:lt2>
        <a:srgbClr val="E7E6E6"/>
      </a:lt2>
      <a:accent1>
        <a:srgbClr val="122F5E"/>
      </a:accent1>
      <a:accent2>
        <a:srgbClr val="3D3B36"/>
      </a:accent2>
      <a:accent3>
        <a:srgbClr val="E36E25"/>
      </a:accent3>
      <a:accent4>
        <a:srgbClr val="851523"/>
      </a:accent4>
      <a:accent5>
        <a:srgbClr val="698839"/>
      </a:accent5>
      <a:accent6>
        <a:srgbClr val="6A7DA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AGY PPT" id="{027DC6AB-03CD-47C1-8008-7258E9489556}" vid="{2A990607-F372-421D-8B7F-C9FFE74CF1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16332</TotalTime>
  <Words>1665</Words>
  <Application>Microsoft Office PowerPoint</Application>
  <PresentationFormat>Personalizzato</PresentationFormat>
  <Paragraphs>127</Paragraphs>
  <Slides>14</Slides>
  <Notes>1</Notes>
  <HiddenSlides>0</HiddenSlides>
  <MMClips>0</MMClips>
  <ScaleCrop>false</ScaleCrop>
  <HeadingPairs>
    <vt:vector size="4" baseType="variant">
      <vt:variant>
        <vt:lpstr>Tema</vt:lpstr>
      </vt:variant>
      <vt:variant>
        <vt:i4>1</vt:i4>
      </vt:variant>
      <vt:variant>
        <vt:lpstr>Titoli diapositive</vt:lpstr>
      </vt:variant>
      <vt:variant>
        <vt:i4>14</vt:i4>
      </vt:variant>
    </vt:vector>
  </HeadingPairs>
  <TitlesOfParts>
    <vt:vector size="15" baseType="lpstr">
      <vt:lpstr>AGU Centennial PPT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Alberto</cp:lastModifiedBy>
  <cp:revision>797</cp:revision>
  <dcterms:modified xsi:type="dcterms:W3CDTF">2023-11-15T13:28:06Z</dcterms:modified>
</cp:coreProperties>
</file>