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commentAuthors.xml" ContentType="application/vnd.openxmlformats-officedocument.presentationml.commentAuthors+xml"/>
  <Default Extension="gif" ContentType="image/gif"/>
  <Override PartName="/ppt/changesInfos/changesInfo1.xml" ContentType="application/vnd.ms-powerpoint.changesinfo+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3"/>
  </p:notesMasterIdLst>
  <p:handoutMasterIdLst>
    <p:handoutMasterId r:id="rId24"/>
  </p:handoutMasterIdLst>
  <p:sldIdLst>
    <p:sldId id="380" r:id="rId2"/>
    <p:sldId id="417" r:id="rId3"/>
    <p:sldId id="388" r:id="rId4"/>
    <p:sldId id="405" r:id="rId5"/>
    <p:sldId id="410" r:id="rId6"/>
    <p:sldId id="389" r:id="rId7"/>
    <p:sldId id="390" r:id="rId8"/>
    <p:sldId id="404" r:id="rId9"/>
    <p:sldId id="392" r:id="rId10"/>
    <p:sldId id="409" r:id="rId11"/>
    <p:sldId id="395" r:id="rId12"/>
    <p:sldId id="408" r:id="rId13"/>
    <p:sldId id="407" r:id="rId14"/>
    <p:sldId id="411" r:id="rId15"/>
    <p:sldId id="412" r:id="rId16"/>
    <p:sldId id="413" r:id="rId17"/>
    <p:sldId id="414" r:id="rId18"/>
    <p:sldId id="415" r:id="rId19"/>
    <p:sldId id="416" r:id="rId20"/>
    <p:sldId id="401" r:id="rId21"/>
    <p:sldId id="402" r:id="rId22"/>
  </p:sldIdLst>
  <p:sldSz cx="12192000" cy="6858000"/>
  <p:notesSz cx="6858000" cy="9144000"/>
  <p:defaultText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ris McEntee" initials="CM" lastIdx="4"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375D"/>
    <a:srgbClr val="0083BA"/>
    <a:srgbClr val="003744"/>
  </p:clrMru>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C177067-B5BF-4326-A551-2D19F35DAA2E}" v="32" dt="2017-10-24T13:04:45.481"/>
    <p1510:client id="{DF9E4678-02B9-4683-AD99-19B3A0377D85}" v="27" dt="2017-10-24T14:34:57.995"/>
    <p1510:client id="{C9F69E9A-5949-4BCD-888D-FC16F3CE02C3}" v="2" dt="2017-10-24T19:35:21.195"/>
    <p1510:client id="{E1335CDC-0EA6-4BB9-AE2D-304080339E18}" v="2" dt="2017-10-24T19:46:40.54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322"/>
    <p:restoredTop sz="94701"/>
  </p:normalViewPr>
  <p:slideViewPr>
    <p:cSldViewPr snapToGrid="0">
      <p:cViewPr>
        <p:scale>
          <a:sx n="50" d="100"/>
          <a:sy n="50" d="100"/>
        </p:scale>
        <p:origin x="-1432" y="-208"/>
      </p:cViewPr>
      <p:guideLst>
        <p:guide orient="horz" pos="2160"/>
        <p:guide pos="3840"/>
      </p:guideLst>
    </p:cSldViewPr>
  </p:slideViewPr>
  <p:notesTextViewPr>
    <p:cViewPr>
      <p:scale>
        <a:sx n="1" d="1"/>
        <a:sy n="1" d="1"/>
      </p:scale>
      <p:origin x="0" y="0"/>
    </p:cViewPr>
  </p:notesTextViewPr>
  <p:sorterViewPr>
    <p:cViewPr>
      <p:scale>
        <a:sx n="66" d="100"/>
        <a:sy n="66" d="100"/>
      </p:scale>
      <p:origin x="0" y="5034"/>
    </p:cViewPr>
  </p:sorterViewPr>
  <p:notesViewPr>
    <p:cSldViewPr snapToGrid="0">
      <p:cViewPr>
        <p:scale>
          <a:sx n="1" d="2"/>
          <a:sy n="1" d="2"/>
        </p:scale>
        <p:origin x="-2640" y="-48"/>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63"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64"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ictoria Forlini" userId="af864c00-f3dd-45fb-8bd6-56b92ade3fc8" providerId="ADAL" clId="{D80BCDE9-9F72-420B-AF84-833E973166FA}"/>
    <pc:docChg chg="custSel addSld modSld">
      <pc:chgData name="Victoria Forlini" userId="af864c00-f3dd-45fb-8bd6-56b92ade3fc8" providerId="ADAL" clId="{D80BCDE9-9F72-420B-AF84-833E973166FA}" dt="2017-10-19T03:16:51.133" v="311" actId="20577"/>
      <pc:docMkLst>
        <pc:docMk/>
      </pc:docMkLst>
      <pc:sldChg chg="modSp">
        <pc:chgData name="Victoria Forlini" userId="af864c00-f3dd-45fb-8bd6-56b92ade3fc8" providerId="ADAL" clId="{D80BCDE9-9F72-420B-AF84-833E973166FA}" dt="2017-10-19T02:45:32.978" v="32" actId="1036"/>
        <pc:sldMkLst>
          <pc:docMk/>
          <pc:sldMk cId="320835808" sldId="263"/>
        </pc:sldMkLst>
        <pc:picChg chg="mod">
          <ac:chgData name="Victoria Forlini" userId="af864c00-f3dd-45fb-8bd6-56b92ade3fc8" providerId="ADAL" clId="{D80BCDE9-9F72-420B-AF84-833E973166FA}" dt="2017-10-19T02:45:32.978" v="32" actId="1036"/>
          <ac:picMkLst>
            <pc:docMk/>
            <pc:sldMk cId="320835808" sldId="263"/>
            <ac:picMk id="4" creationId="{B2D56BB2-AE9D-4287-B926-366B570A22F7}"/>
          </ac:picMkLst>
        </pc:picChg>
      </pc:sldChg>
      <pc:sldChg chg="modSp">
        <pc:chgData name="Victoria Forlini" userId="af864c00-f3dd-45fb-8bd6-56b92ade3fc8" providerId="ADAL" clId="{D80BCDE9-9F72-420B-AF84-833E973166FA}" dt="2017-10-19T02:45:00.678" v="30" actId="1035"/>
        <pc:sldMkLst>
          <pc:docMk/>
          <pc:sldMk cId="693594786" sldId="296"/>
        </pc:sldMkLst>
        <pc:graphicFrameChg chg="mod modGraphic">
          <ac:chgData name="Victoria Forlini" userId="af864c00-f3dd-45fb-8bd6-56b92ade3fc8" providerId="ADAL" clId="{D80BCDE9-9F72-420B-AF84-833E973166FA}" dt="2017-10-19T02:45:00.678" v="30" actId="1035"/>
          <ac:graphicFrameMkLst>
            <pc:docMk/>
            <pc:sldMk cId="693594786" sldId="296"/>
            <ac:graphicFrameMk id="5" creationId="{98774786-D48A-400F-BA3C-6E1DC6EB8D21}"/>
          </ac:graphicFrameMkLst>
        </pc:graphicFrameChg>
      </pc:sldChg>
      <pc:sldChg chg="modSp">
        <pc:chgData name="Victoria Forlini" userId="af864c00-f3dd-45fb-8bd6-56b92ade3fc8" providerId="ADAL" clId="{D80BCDE9-9F72-420B-AF84-833E973166FA}" dt="2017-10-19T02:45:17.343" v="31" actId="1076"/>
        <pc:sldMkLst>
          <pc:docMk/>
          <pc:sldMk cId="4187142972" sldId="311"/>
        </pc:sldMkLst>
        <pc:picChg chg="mod">
          <ac:chgData name="Victoria Forlini" userId="af864c00-f3dd-45fb-8bd6-56b92ade3fc8" providerId="ADAL" clId="{D80BCDE9-9F72-420B-AF84-833E973166FA}" dt="2017-10-19T02:45:17.343" v="31" actId="1076"/>
          <ac:picMkLst>
            <pc:docMk/>
            <pc:sldMk cId="4187142972" sldId="311"/>
            <ac:picMk id="5" creationId="{00000000-0000-0000-0000-000000000000}"/>
          </ac:picMkLst>
        </pc:picChg>
      </pc:sldChg>
      <pc:sldChg chg="modSp">
        <pc:chgData name="Victoria Forlini" userId="af864c00-f3dd-45fb-8bd6-56b92ade3fc8" providerId="ADAL" clId="{D80BCDE9-9F72-420B-AF84-833E973166FA}" dt="2017-10-19T02:44:02.652" v="1" actId="20577"/>
        <pc:sldMkLst>
          <pc:docMk/>
          <pc:sldMk cId="1271211521" sldId="314"/>
        </pc:sldMkLst>
        <pc:spChg chg="mod">
          <ac:chgData name="Victoria Forlini" userId="af864c00-f3dd-45fb-8bd6-56b92ade3fc8" providerId="ADAL" clId="{D80BCDE9-9F72-420B-AF84-833E973166FA}" dt="2017-10-19T02:44:02.652" v="1" actId="20577"/>
          <ac:spMkLst>
            <pc:docMk/>
            <pc:sldMk cId="1271211521" sldId="314"/>
            <ac:spMk id="2" creationId="{00000000-0000-0000-0000-000000000000}"/>
          </ac:spMkLst>
        </pc:spChg>
      </pc:sldChg>
      <pc:sldChg chg="modSp">
        <pc:chgData name="Victoria Forlini" userId="af864c00-f3dd-45fb-8bd6-56b92ade3fc8" providerId="ADAL" clId="{D80BCDE9-9F72-420B-AF84-833E973166FA}" dt="2017-10-19T02:49:02.306" v="143" actId="20577"/>
        <pc:sldMkLst>
          <pc:docMk/>
          <pc:sldMk cId="1494668505" sldId="337"/>
        </pc:sldMkLst>
        <pc:spChg chg="mod">
          <ac:chgData name="Victoria Forlini" userId="af864c00-f3dd-45fb-8bd6-56b92ade3fc8" providerId="ADAL" clId="{D80BCDE9-9F72-420B-AF84-833E973166FA}" dt="2017-10-19T02:49:02.306" v="143" actId="20577"/>
          <ac:spMkLst>
            <pc:docMk/>
            <pc:sldMk cId="1494668505" sldId="337"/>
            <ac:spMk id="2" creationId="{00000000-0000-0000-0000-000000000000}"/>
          </ac:spMkLst>
        </pc:spChg>
      </pc:sldChg>
      <pc:sldChg chg="modSp">
        <pc:chgData name="Victoria Forlini" userId="af864c00-f3dd-45fb-8bd6-56b92ade3fc8" providerId="ADAL" clId="{D80BCDE9-9F72-420B-AF84-833E973166FA}" dt="2017-10-19T02:49:33.074" v="145" actId="20577"/>
        <pc:sldMkLst>
          <pc:docMk/>
          <pc:sldMk cId="680203454" sldId="338"/>
        </pc:sldMkLst>
        <pc:graphicFrameChg chg="mod">
          <ac:chgData name="Victoria Forlini" userId="af864c00-f3dd-45fb-8bd6-56b92ade3fc8" providerId="ADAL" clId="{D80BCDE9-9F72-420B-AF84-833E973166FA}" dt="2017-10-19T02:49:33.074" v="145" actId="20577"/>
          <ac:graphicFrameMkLst>
            <pc:docMk/>
            <pc:sldMk cId="680203454" sldId="338"/>
            <ac:graphicFrameMk id="3" creationId="{00000000-0000-0000-0000-000000000000}"/>
          </ac:graphicFrameMkLst>
        </pc:graphicFrameChg>
      </pc:sldChg>
      <pc:sldChg chg="add">
        <pc:chgData name="Victoria Forlini" userId="af864c00-f3dd-45fb-8bd6-56b92ade3fc8" providerId="ADAL" clId="{D80BCDE9-9F72-420B-AF84-833E973166FA}" dt="2017-10-19T02:47:44.125" v="33" actId="20577"/>
        <pc:sldMkLst>
          <pc:docMk/>
          <pc:sldMk cId="1227023875" sldId="342"/>
        </pc:sldMkLst>
      </pc:sldChg>
      <pc:sldChg chg="add">
        <pc:chgData name="Victoria Forlini" userId="af864c00-f3dd-45fb-8bd6-56b92ade3fc8" providerId="ADAL" clId="{D80BCDE9-9F72-420B-AF84-833E973166FA}" dt="2017-10-19T02:48:15.297" v="34" actId="20577"/>
        <pc:sldMkLst>
          <pc:docMk/>
          <pc:sldMk cId="587993438" sldId="343"/>
        </pc:sldMkLst>
      </pc:sldChg>
      <pc:sldChg chg="add">
        <pc:chgData name="Victoria Forlini" userId="af864c00-f3dd-45fb-8bd6-56b92ade3fc8" providerId="ADAL" clId="{D80BCDE9-9F72-420B-AF84-833E973166FA}" dt="2017-10-19T02:48:27.017" v="35" actId="20577"/>
        <pc:sldMkLst>
          <pc:docMk/>
          <pc:sldMk cId="3428823336" sldId="344"/>
        </pc:sldMkLst>
      </pc:sldChg>
      <pc:sldChg chg="addSp modSp add">
        <pc:chgData name="Victoria Forlini" userId="af864c00-f3dd-45fb-8bd6-56b92ade3fc8" providerId="ADAL" clId="{D80BCDE9-9F72-420B-AF84-833E973166FA}" dt="2017-10-19T03:16:51.133" v="311" actId="20577"/>
        <pc:sldMkLst>
          <pc:docMk/>
          <pc:sldMk cId="3153599856" sldId="345"/>
        </pc:sldMkLst>
        <pc:spChg chg="mod">
          <ac:chgData name="Victoria Forlini" userId="af864c00-f3dd-45fb-8bd6-56b92ade3fc8" providerId="ADAL" clId="{D80BCDE9-9F72-420B-AF84-833E973166FA}" dt="2017-10-19T03:16:51.133" v="311" actId="20577"/>
          <ac:spMkLst>
            <pc:docMk/>
            <pc:sldMk cId="3153599856" sldId="345"/>
            <ac:spMk id="2" creationId="{DEB558D3-C2CF-47CF-AC9F-98C195A7A34B}"/>
          </ac:spMkLst>
        </pc:spChg>
        <pc:picChg chg="add mod">
          <ac:chgData name="Victoria Forlini" userId="af864c00-f3dd-45fb-8bd6-56b92ade3fc8" providerId="ADAL" clId="{D80BCDE9-9F72-420B-AF84-833E973166FA}" dt="2017-10-19T03:16:12.531" v="296" actId="1037"/>
          <ac:picMkLst>
            <pc:docMk/>
            <pc:sldMk cId="3153599856" sldId="345"/>
            <ac:picMk id="3" creationId="{69D89F42-D245-4644-A210-7628C64D8E2E}"/>
          </ac:picMkLst>
        </pc:picChg>
      </pc:sldChg>
    </pc:docChg>
  </pc:docChgLst>
  <pc:docChgLst>
    <pc:chgData name="Bekah Troutman" userId="76693fbc-6f08-4fe5-b0b5-9833ad70bad8" providerId="ADAL" clId="{087952EA-27FE-4659-A810-2A359B7CF2C2}"/>
    <pc:docChg chg="custSel modSld">
      <pc:chgData name="Bekah Troutman" userId="76693fbc-6f08-4fe5-b0b5-9833ad70bad8" providerId="ADAL" clId="{087952EA-27FE-4659-A810-2A359B7CF2C2}" dt="2017-10-17T17:37:33.617" v="718" actId="1076"/>
      <pc:docMkLst>
        <pc:docMk/>
      </pc:docMkLst>
      <pc:sldChg chg="addSp delSp modSp">
        <pc:chgData name="Bekah Troutman" userId="76693fbc-6f08-4fe5-b0b5-9833ad70bad8" providerId="ADAL" clId="{087952EA-27FE-4659-A810-2A359B7CF2C2}" dt="2017-10-17T17:37:33.617" v="718" actId="1076"/>
        <pc:sldMkLst>
          <pc:docMk/>
          <pc:sldMk cId="320835808" sldId="263"/>
        </pc:sldMkLst>
        <pc:spChg chg="del">
          <ac:chgData name="Bekah Troutman" userId="76693fbc-6f08-4fe5-b0b5-9833ad70bad8" providerId="ADAL" clId="{087952EA-27FE-4659-A810-2A359B7CF2C2}" dt="2017-10-17T17:35:43.619" v="705" actId="478"/>
          <ac:spMkLst>
            <pc:docMk/>
            <pc:sldMk cId="320835808" sldId="263"/>
            <ac:spMk id="2" creationId="{00000000-0000-0000-0000-000000000000}"/>
          </ac:spMkLst>
        </pc:spChg>
        <pc:spChg chg="del">
          <ac:chgData name="Bekah Troutman" userId="76693fbc-6f08-4fe5-b0b5-9833ad70bad8" providerId="ADAL" clId="{087952EA-27FE-4659-A810-2A359B7CF2C2}" dt="2017-10-17T17:35:36.631" v="702" actId="478"/>
          <ac:spMkLst>
            <pc:docMk/>
            <pc:sldMk cId="320835808" sldId="263"/>
            <ac:spMk id="3" creationId="{00000000-0000-0000-0000-000000000000}"/>
          </ac:spMkLst>
        </pc:spChg>
        <pc:spChg chg="add del mod">
          <ac:chgData name="Bekah Troutman" userId="76693fbc-6f08-4fe5-b0b5-9833ad70bad8" providerId="ADAL" clId="{087952EA-27FE-4659-A810-2A359B7CF2C2}" dt="2017-10-17T17:35:41.124" v="704" actId="478"/>
          <ac:spMkLst>
            <pc:docMk/>
            <pc:sldMk cId="320835808" sldId="263"/>
            <ac:spMk id="6" creationId="{8A5E9D94-902C-4E03-B900-91E7BCB08F45}"/>
          </ac:spMkLst>
        </pc:spChg>
        <pc:picChg chg="add mod">
          <ac:chgData name="Bekah Troutman" userId="76693fbc-6f08-4fe5-b0b5-9833ad70bad8" providerId="ADAL" clId="{087952EA-27FE-4659-A810-2A359B7CF2C2}" dt="2017-10-17T17:37:05.416" v="715" actId="1076"/>
          <ac:picMkLst>
            <pc:docMk/>
            <pc:sldMk cId="320835808" sldId="263"/>
            <ac:picMk id="4" creationId="{B2D56BB2-AE9D-4287-B926-366B570A22F7}"/>
          </ac:picMkLst>
        </pc:picChg>
        <pc:picChg chg="add mod modCrop">
          <ac:chgData name="Bekah Troutman" userId="76693fbc-6f08-4fe5-b0b5-9833ad70bad8" providerId="ADAL" clId="{087952EA-27FE-4659-A810-2A359B7CF2C2}" dt="2017-10-17T17:36:13.321" v="712" actId="1076"/>
          <ac:picMkLst>
            <pc:docMk/>
            <pc:sldMk cId="320835808" sldId="263"/>
            <ac:picMk id="4098" creationId="{D2EF0D72-D7B9-44AD-BA2B-0FF2FC8874CA}"/>
          </ac:picMkLst>
        </pc:picChg>
        <pc:picChg chg="add mod ord">
          <ac:chgData name="Bekah Troutman" userId="76693fbc-6f08-4fe5-b0b5-9833ad70bad8" providerId="ADAL" clId="{087952EA-27FE-4659-A810-2A359B7CF2C2}" dt="2017-10-17T17:37:33.617" v="718" actId="1076"/>
          <ac:picMkLst>
            <pc:docMk/>
            <pc:sldMk cId="320835808" sldId="263"/>
            <ac:picMk id="4100" creationId="{E73A170D-F18E-4114-8505-7C510BDACCF5}"/>
          </ac:picMkLst>
        </pc:picChg>
        <pc:picChg chg="add del mod">
          <ac:chgData name="Bekah Troutman" userId="76693fbc-6f08-4fe5-b0b5-9833ad70bad8" providerId="ADAL" clId="{087952EA-27FE-4659-A810-2A359B7CF2C2}" dt="2017-10-17T17:37:24.874" v="716" actId="478"/>
          <ac:picMkLst>
            <pc:docMk/>
            <pc:sldMk cId="320835808" sldId="263"/>
            <ac:picMk id="4102" creationId="{A37D5C73-2117-4411-9CC0-CE9DDCE9C009}"/>
          </ac:picMkLst>
        </pc:picChg>
      </pc:sldChg>
      <pc:sldChg chg="modSp">
        <pc:chgData name="Bekah Troutman" userId="76693fbc-6f08-4fe5-b0b5-9833ad70bad8" providerId="ADAL" clId="{087952EA-27FE-4659-A810-2A359B7CF2C2}" dt="2017-10-16T19:39:00.778" v="660" actId="27636"/>
        <pc:sldMkLst>
          <pc:docMk/>
          <pc:sldMk cId="1698614399" sldId="272"/>
        </pc:sldMkLst>
        <pc:spChg chg="mod">
          <ac:chgData name="Bekah Troutman" userId="76693fbc-6f08-4fe5-b0b5-9833ad70bad8" providerId="ADAL" clId="{087952EA-27FE-4659-A810-2A359B7CF2C2}" dt="2017-10-16T19:39:00.778" v="660" actId="27636"/>
          <ac:spMkLst>
            <pc:docMk/>
            <pc:sldMk cId="1698614399" sldId="272"/>
            <ac:spMk id="3" creationId="{00000000-0000-0000-0000-000000000000}"/>
          </ac:spMkLst>
        </pc:spChg>
      </pc:sldChg>
      <pc:sldChg chg="addSp delSp modSp modAnim">
        <pc:chgData name="Bekah Troutman" userId="76693fbc-6f08-4fe5-b0b5-9833ad70bad8" providerId="ADAL" clId="{087952EA-27FE-4659-A810-2A359B7CF2C2}" dt="2017-10-16T16:52:36.623" v="3" actId="1076"/>
        <pc:sldMkLst>
          <pc:docMk/>
          <pc:sldMk cId="880945255" sldId="301"/>
        </pc:sldMkLst>
        <pc:picChg chg="add mod">
          <ac:chgData name="Bekah Troutman" userId="76693fbc-6f08-4fe5-b0b5-9833ad70bad8" providerId="ADAL" clId="{087952EA-27FE-4659-A810-2A359B7CF2C2}" dt="2017-10-16T16:52:36.623" v="3" actId="1076"/>
          <ac:picMkLst>
            <pc:docMk/>
            <pc:sldMk cId="880945255" sldId="301"/>
            <ac:picMk id="4" creationId="{0386F69C-4193-4A91-B9C9-1591C72CC177}"/>
          </ac:picMkLst>
        </pc:picChg>
        <pc:picChg chg="del mod">
          <ac:chgData name="Bekah Troutman" userId="76693fbc-6f08-4fe5-b0b5-9833ad70bad8" providerId="ADAL" clId="{087952EA-27FE-4659-A810-2A359B7CF2C2}" dt="2017-10-16T16:52:28.959" v="1" actId="1076"/>
          <ac:picMkLst>
            <pc:docMk/>
            <pc:sldMk cId="880945255" sldId="301"/>
            <ac:picMk id="1026" creationId="{00000000-0000-0000-0000-000000000000}"/>
          </ac:picMkLst>
        </pc:picChg>
      </pc:sldChg>
      <pc:sldChg chg="addSp delSp modSp modAnim">
        <pc:chgData name="Bekah Troutman" userId="76693fbc-6f08-4fe5-b0b5-9833ad70bad8" providerId="ADAL" clId="{087952EA-27FE-4659-A810-2A359B7CF2C2}" dt="2017-10-16T17:06:32.114" v="66" actId="478"/>
        <pc:sldMkLst>
          <pc:docMk/>
          <pc:sldMk cId="682722765" sldId="302"/>
        </pc:sldMkLst>
        <pc:spChg chg="del">
          <ac:chgData name="Bekah Troutman" userId="76693fbc-6f08-4fe5-b0b5-9833ad70bad8" providerId="ADAL" clId="{087952EA-27FE-4659-A810-2A359B7CF2C2}" dt="2017-10-16T17:06:32.114" v="66" actId="478"/>
          <ac:spMkLst>
            <pc:docMk/>
            <pc:sldMk cId="682722765" sldId="302"/>
            <ac:spMk id="2" creationId="{00000000-0000-0000-0000-000000000000}"/>
          </ac:spMkLst>
        </pc:spChg>
        <pc:picChg chg="add mod">
          <ac:chgData name="Bekah Troutman" userId="76693fbc-6f08-4fe5-b0b5-9833ad70bad8" providerId="ADAL" clId="{087952EA-27FE-4659-A810-2A359B7CF2C2}" dt="2017-10-16T16:52:48.569" v="8" actId="1076"/>
          <ac:picMkLst>
            <pc:docMk/>
            <pc:sldMk cId="682722765" sldId="302"/>
            <ac:picMk id="3" creationId="{75517B5A-F2B7-4110-9A50-EF819CFD2719}"/>
          </ac:picMkLst>
        </pc:picChg>
        <pc:picChg chg="del">
          <ac:chgData name="Bekah Troutman" userId="76693fbc-6f08-4fe5-b0b5-9833ad70bad8" providerId="ADAL" clId="{087952EA-27FE-4659-A810-2A359B7CF2C2}" dt="2017-10-16T16:52:40.947" v="4" actId="478"/>
          <ac:picMkLst>
            <pc:docMk/>
            <pc:sldMk cId="682722765" sldId="302"/>
            <ac:picMk id="5" creationId="{00000000-0000-0000-0000-000000000000}"/>
          </ac:picMkLst>
        </pc:picChg>
        <pc:picChg chg="add del">
          <ac:chgData name="Bekah Troutman" userId="76693fbc-6f08-4fe5-b0b5-9833ad70bad8" providerId="ADAL" clId="{087952EA-27FE-4659-A810-2A359B7CF2C2}" dt="2017-10-16T16:52:43.945" v="6" actId="478"/>
          <ac:picMkLst>
            <pc:docMk/>
            <pc:sldMk cId="682722765" sldId="302"/>
            <ac:picMk id="6" creationId="{8070C7DF-57C4-489D-9237-424C075FD06C}"/>
          </ac:picMkLst>
        </pc:picChg>
        <pc:picChg chg="del">
          <ac:chgData name="Bekah Troutman" userId="76693fbc-6f08-4fe5-b0b5-9833ad70bad8" providerId="ADAL" clId="{087952EA-27FE-4659-A810-2A359B7CF2C2}" dt="2017-10-16T17:06:22.953" v="61" actId="478"/>
          <ac:picMkLst>
            <pc:docMk/>
            <pc:sldMk cId="682722765" sldId="302"/>
            <ac:picMk id="2050" creationId="{00000000-0000-0000-0000-000000000000}"/>
          </ac:picMkLst>
        </pc:picChg>
        <pc:picChg chg="add mod">
          <ac:chgData name="Bekah Troutman" userId="76693fbc-6f08-4fe5-b0b5-9833ad70bad8" providerId="ADAL" clId="{087952EA-27FE-4659-A810-2A359B7CF2C2}" dt="2017-10-16T17:06:29.656" v="65" actId="1076"/>
          <ac:picMkLst>
            <pc:docMk/>
            <pc:sldMk cId="682722765" sldId="302"/>
            <ac:picMk id="3074" creationId="{49D60E4F-6C80-4F4C-82B5-69527A97C87A}"/>
          </ac:picMkLst>
        </pc:picChg>
      </pc:sldChg>
      <pc:sldChg chg="addSp delSp delAnim">
        <pc:chgData name="Bekah Troutman" userId="76693fbc-6f08-4fe5-b0b5-9833ad70bad8" providerId="ADAL" clId="{087952EA-27FE-4659-A810-2A359B7CF2C2}" dt="2017-10-16T16:53:13.506" v="20" actId="1076"/>
        <pc:sldMkLst>
          <pc:docMk/>
          <pc:sldMk cId="406550539" sldId="307"/>
        </pc:sldMkLst>
        <pc:picChg chg="add">
          <ac:chgData name="Bekah Troutman" userId="76693fbc-6f08-4fe5-b0b5-9833ad70bad8" providerId="ADAL" clId="{087952EA-27FE-4659-A810-2A359B7CF2C2}" dt="2017-10-16T16:53:13.506" v="20" actId="1076"/>
          <ac:picMkLst>
            <pc:docMk/>
            <pc:sldMk cId="406550539" sldId="307"/>
            <ac:picMk id="5" creationId="{B5225583-9AAA-4EC2-B28E-C5CAED3B34EC}"/>
          </ac:picMkLst>
        </pc:picChg>
        <pc:picChg chg="del">
          <ac:chgData name="Bekah Troutman" userId="76693fbc-6f08-4fe5-b0b5-9833ad70bad8" providerId="ADAL" clId="{087952EA-27FE-4659-A810-2A359B7CF2C2}" dt="2017-10-16T16:53:13.205" v="19" actId="478"/>
          <ac:picMkLst>
            <pc:docMk/>
            <pc:sldMk cId="406550539" sldId="307"/>
            <ac:picMk id="6" creationId="{00000000-0000-0000-0000-000000000000}"/>
          </ac:picMkLst>
        </pc:picChg>
      </pc:sldChg>
      <pc:sldChg chg="addSp delSp modSp">
        <pc:chgData name="Bekah Troutman" userId="76693fbc-6f08-4fe5-b0b5-9833ad70bad8" providerId="ADAL" clId="{087952EA-27FE-4659-A810-2A359B7CF2C2}" dt="2017-10-16T17:41:59.782" v="120" actId="1076"/>
        <pc:sldMkLst>
          <pc:docMk/>
          <pc:sldMk cId="1164512721" sldId="310"/>
        </pc:sldMkLst>
        <pc:spChg chg="del">
          <ac:chgData name="Bekah Troutman" userId="76693fbc-6f08-4fe5-b0b5-9833ad70bad8" providerId="ADAL" clId="{087952EA-27FE-4659-A810-2A359B7CF2C2}" dt="2017-10-16T17:41:18.538" v="108" actId="478"/>
          <ac:spMkLst>
            <pc:docMk/>
            <pc:sldMk cId="1164512721" sldId="310"/>
            <ac:spMk id="2" creationId="{00000000-0000-0000-0000-000000000000}"/>
          </ac:spMkLst>
        </pc:spChg>
        <pc:spChg chg="add del mod">
          <ac:chgData name="Bekah Troutman" userId="76693fbc-6f08-4fe5-b0b5-9833ad70bad8" providerId="ADAL" clId="{087952EA-27FE-4659-A810-2A359B7CF2C2}" dt="2017-10-16T17:41:20.481" v="109" actId="478"/>
          <ac:spMkLst>
            <pc:docMk/>
            <pc:sldMk cId="1164512721" sldId="310"/>
            <ac:spMk id="5" creationId="{1EBBACD7-9EBE-4EE8-B3B1-1034782CFB1F}"/>
          </ac:spMkLst>
        </pc:spChg>
        <pc:picChg chg="add mod">
          <ac:chgData name="Bekah Troutman" userId="76693fbc-6f08-4fe5-b0b5-9833ad70bad8" providerId="ADAL" clId="{087952EA-27FE-4659-A810-2A359B7CF2C2}" dt="2017-10-16T17:41:24.031" v="110" actId="1076"/>
          <ac:picMkLst>
            <pc:docMk/>
            <pc:sldMk cId="1164512721" sldId="310"/>
            <ac:picMk id="3" creationId="{44EC36B6-A334-4FAD-9358-9E712424F73A}"/>
          </ac:picMkLst>
        </pc:picChg>
        <pc:picChg chg="add mod ord">
          <ac:chgData name="Bekah Troutman" userId="76693fbc-6f08-4fe5-b0b5-9833ad70bad8" providerId="ADAL" clId="{087952EA-27FE-4659-A810-2A359B7CF2C2}" dt="2017-10-16T17:41:40.872" v="116" actId="1076"/>
          <ac:picMkLst>
            <pc:docMk/>
            <pc:sldMk cId="1164512721" sldId="310"/>
            <ac:picMk id="5122" creationId="{84E90CCA-6779-4A03-9A22-0B8B5B2B04B9}"/>
          </ac:picMkLst>
        </pc:picChg>
        <pc:picChg chg="add mod ord modCrop">
          <ac:chgData name="Bekah Troutman" userId="76693fbc-6f08-4fe5-b0b5-9833ad70bad8" providerId="ADAL" clId="{087952EA-27FE-4659-A810-2A359B7CF2C2}" dt="2017-10-16T17:41:59.782" v="120" actId="1076"/>
          <ac:picMkLst>
            <pc:docMk/>
            <pc:sldMk cId="1164512721" sldId="310"/>
            <ac:picMk id="5124" creationId="{B3107DCF-7550-479E-8DFA-A7C8F3370EF1}"/>
          </ac:picMkLst>
        </pc:picChg>
      </pc:sldChg>
      <pc:sldChg chg="addSp delSp modSp">
        <pc:chgData name="Bekah Troutman" userId="76693fbc-6f08-4fe5-b0b5-9833ad70bad8" providerId="ADAL" clId="{087952EA-27FE-4659-A810-2A359B7CF2C2}" dt="2017-10-16T19:28:22.265" v="124" actId="27636"/>
        <pc:sldMkLst>
          <pc:docMk/>
          <pc:sldMk cId="1029295188" sldId="319"/>
        </pc:sldMkLst>
        <pc:spChg chg="del">
          <ac:chgData name="Bekah Troutman" userId="76693fbc-6f08-4fe5-b0b5-9833ad70bad8" providerId="ADAL" clId="{087952EA-27FE-4659-A810-2A359B7CF2C2}" dt="2017-10-16T19:28:16.662" v="121" actId="478"/>
          <ac:spMkLst>
            <pc:docMk/>
            <pc:sldMk cId="1029295188" sldId="319"/>
            <ac:spMk id="2" creationId="{00000000-0000-0000-0000-000000000000}"/>
          </ac:spMkLst>
        </pc:spChg>
        <pc:spChg chg="del">
          <ac:chgData name="Bekah Troutman" userId="76693fbc-6f08-4fe5-b0b5-9833ad70bad8" providerId="ADAL" clId="{087952EA-27FE-4659-A810-2A359B7CF2C2}" dt="2017-10-16T19:28:21.172" v="123" actId="478"/>
          <ac:spMkLst>
            <pc:docMk/>
            <pc:sldMk cId="1029295188" sldId="319"/>
            <ac:spMk id="3" creationId="{00000000-0000-0000-0000-000000000000}"/>
          </ac:spMkLst>
        </pc:spChg>
        <pc:spChg chg="add del mod">
          <ac:chgData name="Bekah Troutman" userId="76693fbc-6f08-4fe5-b0b5-9833ad70bad8" providerId="ADAL" clId="{087952EA-27FE-4659-A810-2A359B7CF2C2}" dt="2017-10-16T19:28:18.872" v="122" actId="478"/>
          <ac:spMkLst>
            <pc:docMk/>
            <pc:sldMk cId="1029295188" sldId="319"/>
            <ac:spMk id="5" creationId="{E942A0B1-E2D9-473E-8371-A08F299CB78E}"/>
          </ac:spMkLst>
        </pc:spChg>
        <pc:picChg chg="add">
          <ac:chgData name="Bekah Troutman" userId="76693fbc-6f08-4fe5-b0b5-9833ad70bad8" providerId="ADAL" clId="{087952EA-27FE-4659-A810-2A359B7CF2C2}" dt="2017-10-16T19:28:22.265" v="124" actId="27636"/>
          <ac:picMkLst>
            <pc:docMk/>
            <pc:sldMk cId="1029295188" sldId="319"/>
            <ac:picMk id="1026" creationId="{90127628-D0A8-46D0-8977-215BDD071A45}"/>
          </ac:picMkLst>
        </pc:picChg>
      </pc:sldChg>
      <pc:sldChg chg="addSp modSp">
        <pc:chgData name="Bekah Troutman" userId="76693fbc-6f08-4fe5-b0b5-9833ad70bad8" providerId="ADAL" clId="{087952EA-27FE-4659-A810-2A359B7CF2C2}" dt="2017-10-16T16:59:42.042" v="39" actId="20577"/>
        <pc:sldMkLst>
          <pc:docMk/>
          <pc:sldMk cId="746675756" sldId="324"/>
        </pc:sldMkLst>
        <pc:spChg chg="mod">
          <ac:chgData name="Bekah Troutman" userId="76693fbc-6f08-4fe5-b0b5-9833ad70bad8" providerId="ADAL" clId="{087952EA-27FE-4659-A810-2A359B7CF2C2}" dt="2017-10-16T16:59:42.042" v="39" actId="20577"/>
          <ac:spMkLst>
            <pc:docMk/>
            <pc:sldMk cId="746675756" sldId="324"/>
            <ac:spMk id="3" creationId="{00000000-0000-0000-0000-000000000000}"/>
          </ac:spMkLst>
        </pc:spChg>
        <pc:picChg chg="add mod">
          <ac:chgData name="Bekah Troutman" userId="76693fbc-6f08-4fe5-b0b5-9833ad70bad8" providerId="ADAL" clId="{087952EA-27FE-4659-A810-2A359B7CF2C2}" dt="2017-10-16T16:59:35.620" v="24" actId="1076"/>
          <ac:picMkLst>
            <pc:docMk/>
            <pc:sldMk cId="746675756" sldId="324"/>
            <ac:picMk id="1026" creationId="{89F34791-74DC-4A22-936B-281B3CC5CE9A}"/>
          </ac:picMkLst>
        </pc:picChg>
      </pc:sldChg>
      <pc:sldChg chg="modSp">
        <pc:chgData name="Bekah Troutman" userId="76693fbc-6f08-4fe5-b0b5-9833ad70bad8" providerId="ADAL" clId="{087952EA-27FE-4659-A810-2A359B7CF2C2}" dt="2017-10-17T16:46:00.730" v="699" actId="20577"/>
        <pc:sldMkLst>
          <pc:docMk/>
          <pc:sldMk cId="3287783468" sldId="325"/>
        </pc:sldMkLst>
        <pc:spChg chg="mod">
          <ac:chgData name="Bekah Troutman" userId="76693fbc-6f08-4fe5-b0b5-9833ad70bad8" providerId="ADAL" clId="{087952EA-27FE-4659-A810-2A359B7CF2C2}" dt="2017-10-17T16:46:00.730" v="699" actId="20577"/>
          <ac:spMkLst>
            <pc:docMk/>
            <pc:sldMk cId="3287783468" sldId="325"/>
            <ac:spMk id="3" creationId="{00000000-0000-0000-0000-000000000000}"/>
          </ac:spMkLst>
        </pc:spChg>
      </pc:sldChg>
      <pc:sldChg chg="addSp modSp">
        <pc:chgData name="Bekah Troutman" userId="76693fbc-6f08-4fe5-b0b5-9833ad70bad8" providerId="ADAL" clId="{087952EA-27FE-4659-A810-2A359B7CF2C2}" dt="2017-10-16T17:03:25.639" v="60" actId="20577"/>
        <pc:sldMkLst>
          <pc:docMk/>
          <pc:sldMk cId="2044810764" sldId="329"/>
        </pc:sldMkLst>
        <pc:spChg chg="mod">
          <ac:chgData name="Bekah Troutman" userId="76693fbc-6f08-4fe5-b0b5-9833ad70bad8" providerId="ADAL" clId="{087952EA-27FE-4659-A810-2A359B7CF2C2}" dt="2017-10-16T17:03:25.639" v="60" actId="20577"/>
          <ac:spMkLst>
            <pc:docMk/>
            <pc:sldMk cId="2044810764" sldId="329"/>
            <ac:spMk id="2" creationId="{00000000-0000-0000-0000-000000000000}"/>
          </ac:spMkLst>
        </pc:spChg>
        <pc:spChg chg="mod">
          <ac:chgData name="Bekah Troutman" userId="76693fbc-6f08-4fe5-b0b5-9833ad70bad8" providerId="ADAL" clId="{087952EA-27FE-4659-A810-2A359B7CF2C2}" dt="2017-10-16T17:01:58.724" v="50" actId="1076"/>
          <ac:spMkLst>
            <pc:docMk/>
            <pc:sldMk cId="2044810764" sldId="329"/>
            <ac:spMk id="3" creationId="{00000000-0000-0000-0000-000000000000}"/>
          </ac:spMkLst>
        </pc:spChg>
        <pc:picChg chg="add mod ord">
          <ac:chgData name="Bekah Troutman" userId="76693fbc-6f08-4fe5-b0b5-9833ad70bad8" providerId="ADAL" clId="{087952EA-27FE-4659-A810-2A359B7CF2C2}" dt="2017-10-16T17:02:55.253" v="58" actId="14100"/>
          <ac:picMkLst>
            <pc:docMk/>
            <pc:sldMk cId="2044810764" sldId="329"/>
            <ac:picMk id="2050" creationId="{A53CE86B-B9D9-402F-9D36-DF08D69ED6CA}"/>
          </ac:picMkLst>
        </pc:picChg>
        <pc:picChg chg="add mod ord">
          <ac:chgData name="Bekah Troutman" userId="76693fbc-6f08-4fe5-b0b5-9833ad70bad8" providerId="ADAL" clId="{087952EA-27FE-4659-A810-2A359B7CF2C2}" dt="2017-10-16T17:01:52.609" v="49" actId="167"/>
          <ac:picMkLst>
            <pc:docMk/>
            <pc:sldMk cId="2044810764" sldId="329"/>
            <ac:picMk id="2052" creationId="{F2879C4A-9871-456C-BCA4-0CDBB3D1818F}"/>
          </ac:picMkLst>
        </pc:picChg>
        <pc:picChg chg="add mod ord">
          <ac:chgData name="Bekah Troutman" userId="76693fbc-6f08-4fe5-b0b5-9833ad70bad8" providerId="ADAL" clId="{087952EA-27FE-4659-A810-2A359B7CF2C2}" dt="2017-10-16T17:02:45.397" v="55" actId="167"/>
          <ac:picMkLst>
            <pc:docMk/>
            <pc:sldMk cId="2044810764" sldId="329"/>
            <ac:picMk id="2054" creationId="{C2030B52-48D6-4C90-BAEC-9C2F0F4C83F0}"/>
          </ac:picMkLst>
        </pc:picChg>
      </pc:sldChg>
      <pc:sldChg chg="addSp delSp delAnim">
        <pc:chgData name="Bekah Troutman" userId="76693fbc-6f08-4fe5-b0b5-9833ad70bad8" providerId="ADAL" clId="{087952EA-27FE-4659-A810-2A359B7CF2C2}" dt="2017-10-16T16:52:54.709" v="10" actId="1076"/>
        <pc:sldMkLst>
          <pc:docMk/>
          <pc:sldMk cId="1686951320" sldId="331"/>
        </pc:sldMkLst>
        <pc:picChg chg="del">
          <ac:chgData name="Bekah Troutman" userId="76693fbc-6f08-4fe5-b0b5-9833ad70bad8" providerId="ADAL" clId="{087952EA-27FE-4659-A810-2A359B7CF2C2}" dt="2017-10-16T16:52:54.061" v="9" actId="478"/>
          <ac:picMkLst>
            <pc:docMk/>
            <pc:sldMk cId="1686951320" sldId="331"/>
            <ac:picMk id="6" creationId="{00000000-0000-0000-0000-000000000000}"/>
          </ac:picMkLst>
        </pc:picChg>
        <pc:picChg chg="add">
          <ac:chgData name="Bekah Troutman" userId="76693fbc-6f08-4fe5-b0b5-9833ad70bad8" providerId="ADAL" clId="{087952EA-27FE-4659-A810-2A359B7CF2C2}" dt="2017-10-16T16:52:54.709" v="10" actId="1076"/>
          <ac:picMkLst>
            <pc:docMk/>
            <pc:sldMk cId="1686951320" sldId="331"/>
            <ac:picMk id="7" creationId="{8C36ADC5-4CA2-4C33-8B73-221362107B4A}"/>
          </ac:picMkLst>
        </pc:picChg>
      </pc:sldChg>
      <pc:sldChg chg="addSp delSp delAnim">
        <pc:chgData name="Bekah Troutman" userId="76693fbc-6f08-4fe5-b0b5-9833ad70bad8" providerId="ADAL" clId="{087952EA-27FE-4659-A810-2A359B7CF2C2}" dt="2017-10-16T16:52:59.261" v="12" actId="1076"/>
        <pc:sldMkLst>
          <pc:docMk/>
          <pc:sldMk cId="725837965" sldId="332"/>
        </pc:sldMkLst>
        <pc:picChg chg="del">
          <ac:chgData name="Bekah Troutman" userId="76693fbc-6f08-4fe5-b0b5-9833ad70bad8" providerId="ADAL" clId="{087952EA-27FE-4659-A810-2A359B7CF2C2}" dt="2017-10-16T16:52:57.772" v="11" actId="478"/>
          <ac:picMkLst>
            <pc:docMk/>
            <pc:sldMk cId="725837965" sldId="332"/>
            <ac:picMk id="5" creationId="{00000000-0000-0000-0000-000000000000}"/>
          </ac:picMkLst>
        </pc:picChg>
        <pc:picChg chg="add">
          <ac:chgData name="Bekah Troutman" userId="76693fbc-6f08-4fe5-b0b5-9833ad70bad8" providerId="ADAL" clId="{087952EA-27FE-4659-A810-2A359B7CF2C2}" dt="2017-10-16T16:52:59.261" v="12" actId="1076"/>
          <ac:picMkLst>
            <pc:docMk/>
            <pc:sldMk cId="725837965" sldId="332"/>
            <ac:picMk id="6" creationId="{0266780F-26C2-49F2-8F56-A3E599A9101B}"/>
          </ac:picMkLst>
        </pc:picChg>
      </pc:sldChg>
      <pc:sldChg chg="addSp delSp delAnim">
        <pc:chgData name="Bekah Troutman" userId="76693fbc-6f08-4fe5-b0b5-9833ad70bad8" providerId="ADAL" clId="{087952EA-27FE-4659-A810-2A359B7CF2C2}" dt="2017-10-16T16:53:03.638" v="14" actId="1076"/>
        <pc:sldMkLst>
          <pc:docMk/>
          <pc:sldMk cId="1001665645" sldId="333"/>
        </pc:sldMkLst>
        <pc:picChg chg="del">
          <ac:chgData name="Bekah Troutman" userId="76693fbc-6f08-4fe5-b0b5-9833ad70bad8" providerId="ADAL" clId="{087952EA-27FE-4659-A810-2A359B7CF2C2}" dt="2017-10-16T16:53:03.402" v="13" actId="478"/>
          <ac:picMkLst>
            <pc:docMk/>
            <pc:sldMk cId="1001665645" sldId="333"/>
            <ac:picMk id="3" creationId="{00000000-0000-0000-0000-000000000000}"/>
          </ac:picMkLst>
        </pc:picChg>
        <pc:picChg chg="add">
          <ac:chgData name="Bekah Troutman" userId="76693fbc-6f08-4fe5-b0b5-9833ad70bad8" providerId="ADAL" clId="{087952EA-27FE-4659-A810-2A359B7CF2C2}" dt="2017-10-16T16:53:03.638" v="14" actId="1076"/>
          <ac:picMkLst>
            <pc:docMk/>
            <pc:sldMk cId="1001665645" sldId="333"/>
            <ac:picMk id="4" creationId="{3184B1EE-1887-4555-9444-E89FB7D70A75}"/>
          </ac:picMkLst>
        </pc:picChg>
      </pc:sldChg>
      <pc:sldChg chg="addSp delSp delAnim">
        <pc:chgData name="Bekah Troutman" userId="76693fbc-6f08-4fe5-b0b5-9833ad70bad8" providerId="ADAL" clId="{087952EA-27FE-4659-A810-2A359B7CF2C2}" dt="2017-10-16T16:53:06.576" v="16" actId="1076"/>
        <pc:sldMkLst>
          <pc:docMk/>
          <pc:sldMk cId="863928304" sldId="334"/>
        </pc:sldMkLst>
        <pc:picChg chg="del">
          <ac:chgData name="Bekah Troutman" userId="76693fbc-6f08-4fe5-b0b5-9833ad70bad8" providerId="ADAL" clId="{087952EA-27FE-4659-A810-2A359B7CF2C2}" dt="2017-10-16T16:53:06.096" v="15" actId="478"/>
          <ac:picMkLst>
            <pc:docMk/>
            <pc:sldMk cId="863928304" sldId="334"/>
            <ac:picMk id="5" creationId="{00000000-0000-0000-0000-000000000000}"/>
          </ac:picMkLst>
        </pc:picChg>
        <pc:picChg chg="add">
          <ac:chgData name="Bekah Troutman" userId="76693fbc-6f08-4fe5-b0b5-9833ad70bad8" providerId="ADAL" clId="{087952EA-27FE-4659-A810-2A359B7CF2C2}" dt="2017-10-16T16:53:06.576" v="16" actId="1076"/>
          <ac:picMkLst>
            <pc:docMk/>
            <pc:sldMk cId="863928304" sldId="334"/>
            <ac:picMk id="6" creationId="{C7BDB125-AC00-4FE5-AA96-6FC9DC10E03B}"/>
          </ac:picMkLst>
        </pc:picChg>
      </pc:sldChg>
      <pc:sldChg chg="addSp delSp delAnim">
        <pc:chgData name="Bekah Troutman" userId="76693fbc-6f08-4fe5-b0b5-9833ad70bad8" providerId="ADAL" clId="{087952EA-27FE-4659-A810-2A359B7CF2C2}" dt="2017-10-16T16:53:10.210" v="18" actId="1076"/>
        <pc:sldMkLst>
          <pc:docMk/>
          <pc:sldMk cId="477679650" sldId="335"/>
        </pc:sldMkLst>
        <pc:picChg chg="del">
          <ac:chgData name="Bekah Troutman" userId="76693fbc-6f08-4fe5-b0b5-9833ad70bad8" providerId="ADAL" clId="{087952EA-27FE-4659-A810-2A359B7CF2C2}" dt="2017-10-16T16:53:09.969" v="17" actId="478"/>
          <ac:picMkLst>
            <pc:docMk/>
            <pc:sldMk cId="477679650" sldId="335"/>
            <ac:picMk id="5" creationId="{00000000-0000-0000-0000-000000000000}"/>
          </ac:picMkLst>
        </pc:picChg>
        <pc:picChg chg="add">
          <ac:chgData name="Bekah Troutman" userId="76693fbc-6f08-4fe5-b0b5-9833ad70bad8" providerId="ADAL" clId="{087952EA-27FE-4659-A810-2A359B7CF2C2}" dt="2017-10-16T16:53:10.210" v="18" actId="1076"/>
          <ac:picMkLst>
            <pc:docMk/>
            <pc:sldMk cId="477679650" sldId="335"/>
            <ac:picMk id="6" creationId="{2FAA93E8-C107-4242-8DBF-DA17DB634048}"/>
          </ac:picMkLst>
        </pc:picChg>
      </pc:sldChg>
    </pc:docChg>
  </pc:docChgLst>
  <pc:docChgLst>
    <pc:chgData name="Victoria Forlini" userId="af864c00-f3dd-45fb-8bd6-56b92ade3fc8" providerId="ADAL" clId="{1C177067-B5BF-4326-A551-2D19F35DAA2E}"/>
    <pc:docChg chg="undo custSel addSld delSld modSld">
      <pc:chgData name="Victoria Forlini" userId="af864c00-f3dd-45fb-8bd6-56b92ade3fc8" providerId="ADAL" clId="{1C177067-B5BF-4326-A551-2D19F35DAA2E}" dt="2017-10-24T13:36:16.466" v="632" actId="1036"/>
      <pc:docMkLst>
        <pc:docMk/>
      </pc:docMkLst>
      <pc:sldChg chg="addSp del">
        <pc:chgData name="Victoria Forlini" userId="af864c00-f3dd-45fb-8bd6-56b92ade3fc8" providerId="ADAL" clId="{1C177067-B5BF-4326-A551-2D19F35DAA2E}" dt="2017-10-24T13:07:55.436" v="213" actId="2696"/>
        <pc:sldMkLst>
          <pc:docMk/>
          <pc:sldMk cId="612763724" sldId="256"/>
        </pc:sldMkLst>
        <pc:picChg chg="add">
          <ac:chgData name="Victoria Forlini" userId="af864c00-f3dd-45fb-8bd6-56b92ade3fc8" providerId="ADAL" clId="{1C177067-B5BF-4326-A551-2D19F35DAA2E}" dt="2017-10-24T13:00:53.896" v="0" actId="2696"/>
          <ac:picMkLst>
            <pc:docMk/>
            <pc:sldMk cId="612763724" sldId="256"/>
            <ac:picMk id="1026" creationId="{8D953A57-F4F7-4D1E-8162-7EDBC4852687}"/>
          </ac:picMkLst>
        </pc:picChg>
      </pc:sldChg>
      <pc:sldChg chg="modSp">
        <pc:chgData name="Victoria Forlini" userId="af864c00-f3dd-45fb-8bd6-56b92ade3fc8" providerId="ADAL" clId="{1C177067-B5BF-4326-A551-2D19F35DAA2E}" dt="2017-10-24T13:22:06.680" v="306" actId="14100"/>
        <pc:sldMkLst>
          <pc:docMk/>
          <pc:sldMk cId="2858468642" sldId="320"/>
        </pc:sldMkLst>
        <pc:spChg chg="mod">
          <ac:chgData name="Victoria Forlini" userId="af864c00-f3dd-45fb-8bd6-56b92ade3fc8" providerId="ADAL" clId="{1C177067-B5BF-4326-A551-2D19F35DAA2E}" dt="2017-10-24T13:22:06.680" v="306" actId="14100"/>
          <ac:spMkLst>
            <pc:docMk/>
            <pc:sldMk cId="2858468642" sldId="320"/>
            <ac:spMk id="3" creationId="{00000000-0000-0000-0000-000000000000}"/>
          </ac:spMkLst>
        </pc:spChg>
      </pc:sldChg>
      <pc:sldChg chg="modSp">
        <pc:chgData name="Victoria Forlini" userId="af864c00-f3dd-45fb-8bd6-56b92ade3fc8" providerId="ADAL" clId="{1C177067-B5BF-4326-A551-2D19F35DAA2E}" dt="2017-10-24T13:24:29.237" v="381" actId="20577"/>
        <pc:sldMkLst>
          <pc:docMk/>
          <pc:sldMk cId="746675756" sldId="324"/>
        </pc:sldMkLst>
        <pc:spChg chg="mod">
          <ac:chgData name="Victoria Forlini" userId="af864c00-f3dd-45fb-8bd6-56b92ade3fc8" providerId="ADAL" clId="{1C177067-B5BF-4326-A551-2D19F35DAA2E}" dt="2017-10-24T13:23:48.791" v="369" actId="14100"/>
          <ac:spMkLst>
            <pc:docMk/>
            <pc:sldMk cId="746675756" sldId="324"/>
            <ac:spMk id="2" creationId="{00000000-0000-0000-0000-000000000000}"/>
          </ac:spMkLst>
        </pc:spChg>
        <pc:spChg chg="mod">
          <ac:chgData name="Victoria Forlini" userId="af864c00-f3dd-45fb-8bd6-56b92ade3fc8" providerId="ADAL" clId="{1C177067-B5BF-4326-A551-2D19F35DAA2E}" dt="2017-10-24T13:24:29.237" v="381" actId="20577"/>
          <ac:spMkLst>
            <pc:docMk/>
            <pc:sldMk cId="746675756" sldId="324"/>
            <ac:spMk id="3" creationId="{00000000-0000-0000-0000-000000000000}"/>
          </ac:spMkLst>
        </pc:spChg>
      </pc:sldChg>
      <pc:sldChg chg="modSp">
        <pc:chgData name="Victoria Forlini" userId="af864c00-f3dd-45fb-8bd6-56b92ade3fc8" providerId="ADAL" clId="{1C177067-B5BF-4326-A551-2D19F35DAA2E}" dt="2017-10-24T13:24:47.808" v="382" actId="115"/>
        <pc:sldMkLst>
          <pc:docMk/>
          <pc:sldMk cId="3287783468" sldId="325"/>
        </pc:sldMkLst>
        <pc:spChg chg="mod">
          <ac:chgData name="Victoria Forlini" userId="af864c00-f3dd-45fb-8bd6-56b92ade3fc8" providerId="ADAL" clId="{1C177067-B5BF-4326-A551-2D19F35DAA2E}" dt="2017-10-24T13:24:47.808" v="382" actId="115"/>
          <ac:spMkLst>
            <pc:docMk/>
            <pc:sldMk cId="3287783468" sldId="325"/>
            <ac:spMk id="3" creationId="{00000000-0000-0000-0000-000000000000}"/>
          </ac:spMkLst>
        </pc:spChg>
      </pc:sldChg>
      <pc:sldChg chg="modSp">
        <pc:chgData name="Victoria Forlini" userId="af864c00-f3dd-45fb-8bd6-56b92ade3fc8" providerId="ADAL" clId="{1C177067-B5BF-4326-A551-2D19F35DAA2E}" dt="2017-10-24T13:26:59.990" v="447" actId="1036"/>
        <pc:sldMkLst>
          <pc:docMk/>
          <pc:sldMk cId="2446902221" sldId="328"/>
        </pc:sldMkLst>
        <pc:spChg chg="mod">
          <ac:chgData name="Victoria Forlini" userId="af864c00-f3dd-45fb-8bd6-56b92ade3fc8" providerId="ADAL" clId="{1C177067-B5BF-4326-A551-2D19F35DAA2E}" dt="2017-10-24T13:26:59.990" v="447" actId="1036"/>
          <ac:spMkLst>
            <pc:docMk/>
            <pc:sldMk cId="2446902221" sldId="328"/>
            <ac:spMk id="4" creationId="{00000000-0000-0000-0000-000000000000}"/>
          </ac:spMkLst>
        </pc:spChg>
      </pc:sldChg>
      <pc:sldChg chg="modSp">
        <pc:chgData name="Victoria Forlini" userId="af864c00-f3dd-45fb-8bd6-56b92ade3fc8" providerId="ADAL" clId="{1C177067-B5BF-4326-A551-2D19F35DAA2E}" dt="2017-10-24T13:27:14.299" v="485" actId="1036"/>
        <pc:sldMkLst>
          <pc:docMk/>
          <pc:sldMk cId="2044810764" sldId="329"/>
        </pc:sldMkLst>
        <pc:spChg chg="mod">
          <ac:chgData name="Victoria Forlini" userId="af864c00-f3dd-45fb-8bd6-56b92ade3fc8" providerId="ADAL" clId="{1C177067-B5BF-4326-A551-2D19F35DAA2E}" dt="2017-10-24T13:27:14.299" v="485" actId="1036"/>
          <ac:spMkLst>
            <pc:docMk/>
            <pc:sldMk cId="2044810764" sldId="329"/>
            <ac:spMk id="3" creationId="{00000000-0000-0000-0000-000000000000}"/>
          </ac:spMkLst>
        </pc:spChg>
      </pc:sldChg>
      <pc:sldChg chg="modSp">
        <pc:chgData name="Victoria Forlini" userId="af864c00-f3dd-45fb-8bd6-56b92ade3fc8" providerId="ADAL" clId="{1C177067-B5BF-4326-A551-2D19F35DAA2E}" dt="2017-10-24T13:27:27.025" v="490" actId="20577"/>
        <pc:sldMkLst>
          <pc:docMk/>
          <pc:sldMk cId="2191149053" sldId="330"/>
        </pc:sldMkLst>
        <pc:spChg chg="mod">
          <ac:chgData name="Victoria Forlini" userId="af864c00-f3dd-45fb-8bd6-56b92ade3fc8" providerId="ADAL" clId="{1C177067-B5BF-4326-A551-2D19F35DAA2E}" dt="2017-10-24T13:27:27.025" v="490" actId="20577"/>
          <ac:spMkLst>
            <pc:docMk/>
            <pc:sldMk cId="2191149053" sldId="330"/>
            <ac:spMk id="2" creationId="{00000000-0000-0000-0000-000000000000}"/>
          </ac:spMkLst>
        </pc:spChg>
      </pc:sldChg>
      <pc:sldChg chg="modSp">
        <pc:chgData name="Victoria Forlini" userId="af864c00-f3dd-45fb-8bd6-56b92ade3fc8" providerId="ADAL" clId="{1C177067-B5BF-4326-A551-2D19F35DAA2E}" dt="2017-10-24T13:36:16.466" v="632" actId="1036"/>
        <pc:sldMkLst>
          <pc:docMk/>
          <pc:sldMk cId="1181635659" sldId="346"/>
        </pc:sldMkLst>
        <pc:spChg chg="mod">
          <ac:chgData name="Victoria Forlini" userId="af864c00-f3dd-45fb-8bd6-56b92ade3fc8" providerId="ADAL" clId="{1C177067-B5BF-4326-A551-2D19F35DAA2E}" dt="2017-10-24T13:36:16.466" v="632" actId="1036"/>
          <ac:spMkLst>
            <pc:docMk/>
            <pc:sldMk cId="1181635659" sldId="346"/>
            <ac:spMk id="2" creationId="{00000000-0000-0000-0000-000000000000}"/>
          </ac:spMkLst>
        </pc:spChg>
        <pc:spChg chg="mod">
          <ac:chgData name="Victoria Forlini" userId="af864c00-f3dd-45fb-8bd6-56b92ade3fc8" providerId="ADAL" clId="{1C177067-B5BF-4326-A551-2D19F35DAA2E}" dt="2017-10-24T13:35:50.946" v="591" actId="1036"/>
          <ac:spMkLst>
            <pc:docMk/>
            <pc:sldMk cId="1181635659" sldId="346"/>
            <ac:spMk id="3" creationId="{00000000-0000-0000-0000-000000000000}"/>
          </ac:spMkLst>
        </pc:spChg>
        <pc:graphicFrameChg chg="mod">
          <ac:chgData name="Victoria Forlini" userId="af864c00-f3dd-45fb-8bd6-56b92ade3fc8" providerId="ADAL" clId="{1C177067-B5BF-4326-A551-2D19F35DAA2E}" dt="2017-10-24T13:35:56.129" v="596" actId="1036"/>
          <ac:graphicFrameMkLst>
            <pc:docMk/>
            <pc:sldMk cId="1181635659" sldId="346"/>
            <ac:graphicFrameMk id="4" creationId="{1700237F-0891-47C3-B082-2703E3A0E61E}"/>
          </ac:graphicFrameMkLst>
        </pc:graphicFrameChg>
      </pc:sldChg>
      <pc:sldChg chg="modSp setBg">
        <pc:chgData name="Victoria Forlini" userId="af864c00-f3dd-45fb-8bd6-56b92ade3fc8" providerId="ADAL" clId="{1C177067-B5BF-4326-A551-2D19F35DAA2E}" dt="2017-10-24T13:28:30.390" v="551" actId="1036"/>
        <pc:sldMkLst>
          <pc:docMk/>
          <pc:sldMk cId="2137023653" sldId="347"/>
        </pc:sldMkLst>
        <pc:spChg chg="mod">
          <ac:chgData name="Victoria Forlini" userId="af864c00-f3dd-45fb-8bd6-56b92ade3fc8" providerId="ADAL" clId="{1C177067-B5BF-4326-A551-2D19F35DAA2E}" dt="2017-10-24T13:19:29.071" v="235" actId="20577"/>
          <ac:spMkLst>
            <pc:docMk/>
            <pc:sldMk cId="2137023653" sldId="347"/>
            <ac:spMk id="2" creationId="{00000000-0000-0000-0000-000000000000}"/>
          </ac:spMkLst>
        </pc:spChg>
      </pc:sldChg>
      <pc:sldChg chg="del">
        <pc:chgData name="Victoria Forlini" userId="af864c00-f3dd-45fb-8bd6-56b92ade3fc8" providerId="ADAL" clId="{1C177067-B5BF-4326-A551-2D19F35DAA2E}" dt="2017-10-24T13:19:42.386" v="236" actId="2696"/>
        <pc:sldMkLst>
          <pc:docMk/>
          <pc:sldMk cId="94882406" sldId="348"/>
        </pc:sldMkLst>
      </pc:sldChg>
      <pc:sldChg chg="addSp delSp modSp mod setBg setClrOvrMap">
        <pc:chgData name="Victoria Forlini" userId="af864c00-f3dd-45fb-8bd6-56b92ade3fc8" providerId="ADAL" clId="{1C177067-B5BF-4326-A551-2D19F35DAA2E}" dt="2017-10-24T13:18:00.260" v="221" actId="27614"/>
        <pc:sldMkLst>
          <pc:docMk/>
          <pc:sldMk cId="2172201842" sldId="351"/>
        </pc:sldMkLst>
        <pc:spChg chg="mod ord">
          <ac:chgData name="Victoria Forlini" userId="af864c00-f3dd-45fb-8bd6-56b92ade3fc8" providerId="ADAL" clId="{1C177067-B5BF-4326-A551-2D19F35DAA2E}" dt="2017-10-24T13:14:08.093" v="220" actId="26606"/>
          <ac:spMkLst>
            <pc:docMk/>
            <pc:sldMk cId="2172201842" sldId="351"/>
            <ac:spMk id="3" creationId="{00000000-0000-0000-0000-000000000000}"/>
          </ac:spMkLst>
        </pc:spChg>
        <pc:picChg chg="del">
          <ac:chgData name="Victoria Forlini" userId="af864c00-f3dd-45fb-8bd6-56b92ade3fc8" providerId="ADAL" clId="{1C177067-B5BF-4326-A551-2D19F35DAA2E}" dt="2017-10-24T13:10:39.357" v="214" actId="478"/>
          <ac:picMkLst>
            <pc:docMk/>
            <pc:sldMk cId="2172201842" sldId="351"/>
            <ac:picMk id="2" creationId="{00000000-0000-0000-0000-000000000000}"/>
          </ac:picMkLst>
        </pc:picChg>
        <pc:picChg chg="add mod">
          <ac:chgData name="Victoria Forlini" userId="af864c00-f3dd-45fb-8bd6-56b92ade3fc8" providerId="ADAL" clId="{1C177067-B5BF-4326-A551-2D19F35DAA2E}" dt="2017-10-24T13:18:00.260" v="221" actId="27614"/>
          <ac:picMkLst>
            <pc:docMk/>
            <pc:sldMk cId="2172201842" sldId="351"/>
            <ac:picMk id="4" creationId="{4E7F9A35-1968-43AB-800D-0F9685ECE28C}"/>
          </ac:picMkLst>
        </pc:picChg>
        <pc:cxnChg chg="del">
          <ac:chgData name="Victoria Forlini" userId="af864c00-f3dd-45fb-8bd6-56b92ade3fc8" providerId="ADAL" clId="{1C177067-B5BF-4326-A551-2D19F35DAA2E}" dt="2017-10-24T13:14:08.093" v="220" actId="26606"/>
          <ac:cxnSpMkLst>
            <pc:docMk/>
            <pc:sldMk cId="2172201842" sldId="351"/>
            <ac:cxnSpMk id="8" creationId="{E126E481-B945-4179-BD79-05E96E9B29E1}"/>
          </ac:cxnSpMkLst>
        </pc:cxnChg>
      </pc:sldChg>
      <pc:sldChg chg="add del">
        <pc:chgData name="Victoria Forlini" userId="af864c00-f3dd-45fb-8bd6-56b92ade3fc8" providerId="ADAL" clId="{1C177067-B5BF-4326-A551-2D19F35DAA2E}" dt="2017-10-24T13:02:56.246" v="3" actId="2696"/>
        <pc:sldMkLst>
          <pc:docMk/>
          <pc:sldMk cId="3077141437" sldId="353"/>
        </pc:sldMkLst>
      </pc:sldChg>
      <pc:sldChg chg="add del">
        <pc:chgData name="Victoria Forlini" userId="af864c00-f3dd-45fb-8bd6-56b92ade3fc8" providerId="ADAL" clId="{1C177067-B5BF-4326-A551-2D19F35DAA2E}" dt="2017-10-24T13:07:51.591" v="212" actId="2696"/>
        <pc:sldMkLst>
          <pc:docMk/>
          <pc:sldMk cId="2554915974" sldId="354"/>
        </pc:sldMkLst>
      </pc:sldChg>
      <pc:sldChg chg="modSp add">
        <pc:chgData name="Victoria Forlini" userId="af864c00-f3dd-45fb-8bd6-56b92ade3fc8" providerId="ADAL" clId="{1C177067-B5BF-4326-A551-2D19F35DAA2E}" dt="2017-10-24T13:06:44.970" v="211" actId="1038"/>
        <pc:sldMkLst>
          <pc:docMk/>
          <pc:sldMk cId="3077141437" sldId="355"/>
        </pc:sldMkLst>
        <pc:spChg chg="mod">
          <ac:chgData name="Victoria Forlini" userId="af864c00-f3dd-45fb-8bd6-56b92ade3fc8" providerId="ADAL" clId="{1C177067-B5BF-4326-A551-2D19F35DAA2E}" dt="2017-10-24T13:06:44.970" v="211" actId="1038"/>
          <ac:spMkLst>
            <pc:docMk/>
            <pc:sldMk cId="3077141437" sldId="355"/>
            <ac:spMk id="2" creationId="{00000000-0000-0000-0000-000000000000}"/>
          </ac:spMkLst>
        </pc:spChg>
        <pc:spChg chg="mod">
          <ac:chgData name="Victoria Forlini" userId="af864c00-f3dd-45fb-8bd6-56b92ade3fc8" providerId="ADAL" clId="{1C177067-B5BF-4326-A551-2D19F35DAA2E}" dt="2017-10-24T13:05:55.658" v="143" actId="255"/>
          <ac:spMkLst>
            <pc:docMk/>
            <pc:sldMk cId="3077141437" sldId="355"/>
            <ac:spMk id="3"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339A661-87D3-4020-861B-EDA38D14C814}" type="datetimeFigureOut">
              <a:rPr lang="it-IT" smtClean="0"/>
              <a:pPr/>
              <a:t>10/07/2019</a:t>
            </a:fld>
            <a:endParaRPr lang="it-IT"/>
          </a:p>
        </p:txBody>
      </p:sp>
      <p:sp>
        <p:nvSpPr>
          <p:cNvPr id="4" name="Segnaposto piè di pagina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5" name="Segnaposto numero diapositiva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334DAFA-A11A-4AA1-8FE0-0A504050FAC8}" type="slidenum">
              <a:rPr lang="it-IT" smtClean="0"/>
              <a:pPr/>
              <a:t>‹N›</a:t>
            </a:fld>
            <a:endParaRPr lang="it-IT"/>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A27FF8-9E2D-F647-8634-FBAFE18014B3}" type="datetimeFigureOut">
              <a:rPr lang="en-US" smtClean="0"/>
              <a:pPr/>
              <a:t>7/10/2019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86FDB45-E57C-334A-8658-B1D0E569B0F7}" type="slidenum">
              <a:rPr lang="en-US" smtClean="0"/>
              <a:pPr/>
              <a:t>‹N›</a:t>
            </a:fld>
            <a:endParaRPr lang="en-US"/>
          </a:p>
        </p:txBody>
      </p:sp>
    </p:spTree>
    <p:extLst>
      <p:ext uri="{BB962C8B-B14F-4D97-AF65-F5344CB8AC3E}">
        <p14:creationId xmlns="" xmlns:p14="http://schemas.microsoft.com/office/powerpoint/2010/main" val="2047697462"/>
      </p:ext>
    </p:extLst>
  </p:cSld>
  <p:clrMap bg1="lt1" tx1="dk1" bg2="lt2" tx2="dk2" accent1="accent1" accent2="accent2" accent3="accent3" accent4="accent4" accent5="accent5" accent6="accent6" hlink="hlink" folHlink="folHlink"/>
  <p:notesStyle>
    <a:lvl1pPr marL="0" algn="l" defTabSz="914377" rtl="0" eaLnBrk="1" latinLnBrk="0" hangingPunct="1">
      <a:defRPr sz="1200" kern="1200">
        <a:solidFill>
          <a:schemeClr val="tx1"/>
        </a:solidFill>
        <a:latin typeface="+mn-lt"/>
        <a:ea typeface="+mn-ea"/>
        <a:cs typeface="+mn-cs"/>
      </a:defRPr>
    </a:lvl1pPr>
    <a:lvl2pPr marL="457189" algn="l" defTabSz="914377" rtl="0" eaLnBrk="1" latinLnBrk="0" hangingPunct="1">
      <a:defRPr sz="1200" kern="1200">
        <a:solidFill>
          <a:schemeClr val="tx1"/>
        </a:solidFill>
        <a:latin typeface="+mn-lt"/>
        <a:ea typeface="+mn-ea"/>
        <a:cs typeface="+mn-cs"/>
      </a:defRPr>
    </a:lvl2pPr>
    <a:lvl3pPr marL="914377" algn="l" defTabSz="914377" rtl="0" eaLnBrk="1" latinLnBrk="0" hangingPunct="1">
      <a:defRPr sz="1200" kern="1200">
        <a:solidFill>
          <a:schemeClr val="tx1"/>
        </a:solidFill>
        <a:latin typeface="+mn-lt"/>
        <a:ea typeface="+mn-ea"/>
        <a:cs typeface="+mn-cs"/>
      </a:defRPr>
    </a:lvl3pPr>
    <a:lvl4pPr marL="1371566" algn="l" defTabSz="914377" rtl="0" eaLnBrk="1" latinLnBrk="0" hangingPunct="1">
      <a:defRPr sz="1200" kern="1200">
        <a:solidFill>
          <a:schemeClr val="tx1"/>
        </a:solidFill>
        <a:latin typeface="+mn-lt"/>
        <a:ea typeface="+mn-ea"/>
        <a:cs typeface="+mn-cs"/>
      </a:defRPr>
    </a:lvl4pPr>
    <a:lvl5pPr marL="1828754" algn="l" defTabSz="914377" rtl="0" eaLnBrk="1" latinLnBrk="0" hangingPunct="1">
      <a:defRPr sz="1200" kern="1200">
        <a:solidFill>
          <a:schemeClr val="tx1"/>
        </a:solidFill>
        <a:latin typeface="+mn-lt"/>
        <a:ea typeface="+mn-ea"/>
        <a:cs typeface="+mn-cs"/>
      </a:defRPr>
    </a:lvl5pPr>
    <a:lvl6pPr marL="2285943" algn="l" defTabSz="914377" rtl="0" eaLnBrk="1" latinLnBrk="0" hangingPunct="1">
      <a:defRPr sz="1200" kern="1200">
        <a:solidFill>
          <a:schemeClr val="tx1"/>
        </a:solidFill>
        <a:latin typeface="+mn-lt"/>
        <a:ea typeface="+mn-ea"/>
        <a:cs typeface="+mn-cs"/>
      </a:defRPr>
    </a:lvl6pPr>
    <a:lvl7pPr marL="2743131" algn="l" defTabSz="914377" rtl="0" eaLnBrk="1" latinLnBrk="0" hangingPunct="1">
      <a:defRPr sz="1200" kern="1200">
        <a:solidFill>
          <a:schemeClr val="tx1"/>
        </a:solidFill>
        <a:latin typeface="+mn-lt"/>
        <a:ea typeface="+mn-ea"/>
        <a:cs typeface="+mn-cs"/>
      </a:defRPr>
    </a:lvl7pPr>
    <a:lvl8pPr marL="3200320" algn="l" defTabSz="914377" rtl="0" eaLnBrk="1" latinLnBrk="0" hangingPunct="1">
      <a:defRPr sz="1200" kern="1200">
        <a:solidFill>
          <a:schemeClr val="tx1"/>
        </a:solidFill>
        <a:latin typeface="+mn-lt"/>
        <a:ea typeface="+mn-ea"/>
        <a:cs typeface="+mn-cs"/>
      </a:defRPr>
    </a:lvl8pPr>
    <a:lvl9pPr marL="3657509" algn="l" defTabSz="914377"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E86FDB45-E57C-334A-8658-B1D0E569B0F7}" type="slidenum">
              <a:rPr lang="en-US" smtClean="0"/>
              <a:pPr/>
              <a:t>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Option 7">
    <p:spTree>
      <p:nvGrpSpPr>
        <p:cNvPr id="1" name=""/>
        <p:cNvGrpSpPr/>
        <p:nvPr/>
      </p:nvGrpSpPr>
      <p:grpSpPr>
        <a:xfrm>
          <a:off x="0" y="0"/>
          <a:ext cx="0" cy="0"/>
          <a:chOff x="0" y="0"/>
          <a:chExt cx="0" cy="0"/>
        </a:xfrm>
      </p:grpSpPr>
    </p:spTree>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Title Slide Option 7">
    <p:spTree>
      <p:nvGrpSpPr>
        <p:cNvPr id="1" name=""/>
        <p:cNvGrpSpPr/>
        <p:nvPr/>
      </p:nvGrpSpPr>
      <p:grpSpPr>
        <a:xfrm>
          <a:off x="0" y="0"/>
          <a:ext cx="0" cy="0"/>
          <a:chOff x="0" y="0"/>
          <a:chExt cx="0" cy="0"/>
        </a:xfrm>
      </p:grpSpPr>
    </p:spTree>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806877282"/>
      </p:ext>
    </p:extLst>
  </p:cSld>
  <p:clrMap bg1="lt1" tx1="dk1" bg2="lt2" tx2="dk2" accent1="accent1" accent2="accent2" accent3="accent3" accent4="accent4" accent5="accent5" accent6="accent6" hlink="hlink" folHlink="folHlink"/>
  <p:sldLayoutIdLst>
    <p:sldLayoutId id="2147483696" r:id="rId1"/>
    <p:sldLayoutId id="2147483704" r:id="rId2"/>
  </p:sldLayoutIdLst>
  <p:timing>
    <p:tnLst>
      <p:par>
        <p:cTn id="1" dur="indefinite" restart="never" nodeType="tmRoot"/>
      </p:par>
    </p:tnLst>
  </p:timing>
  <p:hf hdr="0" ftr="0"/>
  <p:txStyles>
    <p:titleStyle>
      <a:lvl1pPr algn="ctr" defTabSz="342882" rtl="0" eaLnBrk="1" latinLnBrk="0" hangingPunct="1">
        <a:spcBef>
          <a:spcPct val="0"/>
        </a:spcBef>
        <a:buNone/>
        <a:defRPr sz="3300" kern="1200">
          <a:solidFill>
            <a:schemeClr val="tx1"/>
          </a:solidFill>
          <a:latin typeface="+mj-lt"/>
          <a:ea typeface="+mj-ea"/>
          <a:cs typeface="+mj-cs"/>
        </a:defRPr>
      </a:lvl1pPr>
    </p:titleStyle>
    <p:bodyStyle>
      <a:lvl1pPr marL="257162" indent="-257162" algn="l" defTabSz="342882" rtl="0" eaLnBrk="1" latinLnBrk="0" hangingPunct="1">
        <a:spcBef>
          <a:spcPct val="20000"/>
        </a:spcBef>
        <a:buFont typeface="Arial"/>
        <a:buChar char="•"/>
        <a:defRPr sz="2400" kern="1200">
          <a:solidFill>
            <a:schemeClr val="tx1"/>
          </a:solidFill>
          <a:latin typeface="+mn-lt"/>
          <a:ea typeface="+mn-ea"/>
          <a:cs typeface="+mn-cs"/>
        </a:defRPr>
      </a:lvl1pPr>
      <a:lvl2pPr marL="557185" indent="-214303" algn="l" defTabSz="342882" rtl="0" eaLnBrk="1" latinLnBrk="0" hangingPunct="1">
        <a:spcBef>
          <a:spcPct val="20000"/>
        </a:spcBef>
        <a:buFont typeface="Arial"/>
        <a:buChar char="–"/>
        <a:defRPr sz="2100" kern="1200">
          <a:solidFill>
            <a:schemeClr val="tx1"/>
          </a:solidFill>
          <a:latin typeface="+mn-lt"/>
          <a:ea typeface="+mn-ea"/>
          <a:cs typeface="+mn-cs"/>
        </a:defRPr>
      </a:lvl2pPr>
      <a:lvl3pPr marL="857208" indent="-171442" algn="l" defTabSz="342882" rtl="0" eaLnBrk="1" latinLnBrk="0" hangingPunct="1">
        <a:spcBef>
          <a:spcPct val="20000"/>
        </a:spcBef>
        <a:buFont typeface="Arial"/>
        <a:buChar char="•"/>
        <a:defRPr sz="1800" kern="1200">
          <a:solidFill>
            <a:schemeClr val="tx1"/>
          </a:solidFill>
          <a:latin typeface="+mn-lt"/>
          <a:ea typeface="+mn-ea"/>
          <a:cs typeface="+mn-cs"/>
        </a:defRPr>
      </a:lvl3pPr>
      <a:lvl4pPr marL="1200091" indent="-171442" algn="l" defTabSz="342882" rtl="0" eaLnBrk="1" latinLnBrk="0" hangingPunct="1">
        <a:spcBef>
          <a:spcPct val="20000"/>
        </a:spcBef>
        <a:buFont typeface="Arial"/>
        <a:buChar char="–"/>
        <a:defRPr sz="1500" kern="1200">
          <a:solidFill>
            <a:schemeClr val="tx1"/>
          </a:solidFill>
          <a:latin typeface="+mn-lt"/>
          <a:ea typeface="+mn-ea"/>
          <a:cs typeface="+mn-cs"/>
        </a:defRPr>
      </a:lvl4pPr>
      <a:lvl5pPr marL="1542973" indent="-171442" algn="l" defTabSz="342882" rtl="0" eaLnBrk="1" latinLnBrk="0" hangingPunct="1">
        <a:spcBef>
          <a:spcPct val="20000"/>
        </a:spcBef>
        <a:buFont typeface="Arial"/>
        <a:buChar char="»"/>
        <a:defRPr sz="1500" kern="1200">
          <a:solidFill>
            <a:schemeClr val="tx1"/>
          </a:solidFill>
          <a:latin typeface="+mn-lt"/>
          <a:ea typeface="+mn-ea"/>
          <a:cs typeface="+mn-cs"/>
        </a:defRPr>
      </a:lvl5pPr>
      <a:lvl6pPr marL="1885857" indent="-171442" algn="l" defTabSz="342882" rtl="0" eaLnBrk="1" latinLnBrk="0" hangingPunct="1">
        <a:spcBef>
          <a:spcPct val="20000"/>
        </a:spcBef>
        <a:buFont typeface="Arial"/>
        <a:buChar char="•"/>
        <a:defRPr sz="1500" kern="1200">
          <a:solidFill>
            <a:schemeClr val="tx1"/>
          </a:solidFill>
          <a:latin typeface="+mn-lt"/>
          <a:ea typeface="+mn-ea"/>
          <a:cs typeface="+mn-cs"/>
        </a:defRPr>
      </a:lvl6pPr>
      <a:lvl7pPr marL="2228739" indent="-171442" algn="l" defTabSz="342882" rtl="0" eaLnBrk="1" latinLnBrk="0" hangingPunct="1">
        <a:spcBef>
          <a:spcPct val="20000"/>
        </a:spcBef>
        <a:buFont typeface="Arial"/>
        <a:buChar char="•"/>
        <a:defRPr sz="1500" kern="1200">
          <a:solidFill>
            <a:schemeClr val="tx1"/>
          </a:solidFill>
          <a:latin typeface="+mn-lt"/>
          <a:ea typeface="+mn-ea"/>
          <a:cs typeface="+mn-cs"/>
        </a:defRPr>
      </a:lvl7pPr>
      <a:lvl8pPr marL="2571622" indent="-171442" algn="l" defTabSz="342882" rtl="0" eaLnBrk="1" latinLnBrk="0" hangingPunct="1">
        <a:spcBef>
          <a:spcPct val="20000"/>
        </a:spcBef>
        <a:buFont typeface="Arial"/>
        <a:buChar char="•"/>
        <a:defRPr sz="1500" kern="1200">
          <a:solidFill>
            <a:schemeClr val="tx1"/>
          </a:solidFill>
          <a:latin typeface="+mn-lt"/>
          <a:ea typeface="+mn-ea"/>
          <a:cs typeface="+mn-cs"/>
        </a:defRPr>
      </a:lvl8pPr>
      <a:lvl9pPr marL="2914506" indent="-171442" algn="l" defTabSz="342882"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882" rtl="0" eaLnBrk="1" latinLnBrk="0" hangingPunct="1">
        <a:defRPr sz="1351" kern="1200">
          <a:solidFill>
            <a:schemeClr val="tx1"/>
          </a:solidFill>
          <a:latin typeface="+mn-lt"/>
          <a:ea typeface="+mn-ea"/>
          <a:cs typeface="+mn-cs"/>
        </a:defRPr>
      </a:lvl1pPr>
      <a:lvl2pPr marL="342882" algn="l" defTabSz="342882" rtl="0" eaLnBrk="1" latinLnBrk="0" hangingPunct="1">
        <a:defRPr sz="1351" kern="1200">
          <a:solidFill>
            <a:schemeClr val="tx1"/>
          </a:solidFill>
          <a:latin typeface="+mn-lt"/>
          <a:ea typeface="+mn-ea"/>
          <a:cs typeface="+mn-cs"/>
        </a:defRPr>
      </a:lvl2pPr>
      <a:lvl3pPr marL="685766" algn="l" defTabSz="342882" rtl="0" eaLnBrk="1" latinLnBrk="0" hangingPunct="1">
        <a:defRPr sz="1351" kern="1200">
          <a:solidFill>
            <a:schemeClr val="tx1"/>
          </a:solidFill>
          <a:latin typeface="+mn-lt"/>
          <a:ea typeface="+mn-ea"/>
          <a:cs typeface="+mn-cs"/>
        </a:defRPr>
      </a:lvl3pPr>
      <a:lvl4pPr marL="1028649" algn="l" defTabSz="342882" rtl="0" eaLnBrk="1" latinLnBrk="0" hangingPunct="1">
        <a:defRPr sz="1351" kern="1200">
          <a:solidFill>
            <a:schemeClr val="tx1"/>
          </a:solidFill>
          <a:latin typeface="+mn-lt"/>
          <a:ea typeface="+mn-ea"/>
          <a:cs typeface="+mn-cs"/>
        </a:defRPr>
      </a:lvl4pPr>
      <a:lvl5pPr marL="1371532" algn="l" defTabSz="342882" rtl="0" eaLnBrk="1" latinLnBrk="0" hangingPunct="1">
        <a:defRPr sz="1351" kern="1200">
          <a:solidFill>
            <a:schemeClr val="tx1"/>
          </a:solidFill>
          <a:latin typeface="+mn-lt"/>
          <a:ea typeface="+mn-ea"/>
          <a:cs typeface="+mn-cs"/>
        </a:defRPr>
      </a:lvl5pPr>
      <a:lvl6pPr marL="1714414" algn="l" defTabSz="342882" rtl="0" eaLnBrk="1" latinLnBrk="0" hangingPunct="1">
        <a:defRPr sz="1351" kern="1200">
          <a:solidFill>
            <a:schemeClr val="tx1"/>
          </a:solidFill>
          <a:latin typeface="+mn-lt"/>
          <a:ea typeface="+mn-ea"/>
          <a:cs typeface="+mn-cs"/>
        </a:defRPr>
      </a:lvl6pPr>
      <a:lvl7pPr marL="2057298" algn="l" defTabSz="342882" rtl="0" eaLnBrk="1" latinLnBrk="0" hangingPunct="1">
        <a:defRPr sz="1351" kern="1200">
          <a:solidFill>
            <a:schemeClr val="tx1"/>
          </a:solidFill>
          <a:latin typeface="+mn-lt"/>
          <a:ea typeface="+mn-ea"/>
          <a:cs typeface="+mn-cs"/>
        </a:defRPr>
      </a:lvl7pPr>
      <a:lvl8pPr marL="2400180" algn="l" defTabSz="342882" rtl="0" eaLnBrk="1" latinLnBrk="0" hangingPunct="1">
        <a:defRPr sz="1351" kern="1200">
          <a:solidFill>
            <a:schemeClr val="tx1"/>
          </a:solidFill>
          <a:latin typeface="+mn-lt"/>
          <a:ea typeface="+mn-ea"/>
          <a:cs typeface="+mn-cs"/>
        </a:defRPr>
      </a:lvl8pPr>
      <a:lvl9pPr marL="2743062" algn="l" defTabSz="342882" rtl="0" eaLnBrk="1" latinLnBrk="0" hangingPunct="1">
        <a:defRPr sz="135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hyperlink" Target="http://www.albertomontanari.it/" TargetMode="Externa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0.png"/><Relationship Id="rId2"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jpeg"/><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1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18.xml.rels><?xml version="1.0" encoding="UTF-8" standalone="yes"?>
<Relationships xmlns="http://schemas.openxmlformats.org/package/2006/relationships"><Relationship Id="rId3" Type="http://schemas.openxmlformats.org/officeDocument/2006/relationships/image" Target="../media/image38.gif"/><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hyperlink" Target="https://agupubs.onlinelibrary.wiley.com/doi/full/10.1029/2011WR011412" TargetMode="Externa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21.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46.png"/><Relationship Id="rId2" Type="http://schemas.openxmlformats.org/officeDocument/2006/relationships/image" Target="../media/image42.png"/><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45.png"/><Relationship Id="rId4" Type="http://schemas.openxmlformats.org/officeDocument/2006/relationships/image" Target="../media/image44.png"/></Relationships>
</file>

<file path=ppt/slides/_rels/slide3.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8.gif"/></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image" Target="../media/image19.png"/><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p:cNvPicPr>
            <a:picLocks noChangeAspect="1" noChangeArrowheads="1"/>
          </p:cNvPicPr>
          <p:nvPr/>
        </p:nvPicPr>
        <p:blipFill>
          <a:blip r:embed="rId3"/>
          <a:srcRect/>
          <a:stretch>
            <a:fillRect/>
          </a:stretch>
        </p:blipFill>
        <p:spPr bwMode="auto">
          <a:xfrm>
            <a:off x="0" y="5096326"/>
            <a:ext cx="12192000" cy="1761674"/>
          </a:xfrm>
          <a:prstGeom prst="rect">
            <a:avLst/>
          </a:prstGeom>
          <a:noFill/>
          <a:ln w="9525">
            <a:noFill/>
            <a:miter lim="800000"/>
            <a:headEnd/>
            <a:tailEnd/>
          </a:ln>
          <a:effectLst/>
        </p:spPr>
      </p:pic>
      <p:sp>
        <p:nvSpPr>
          <p:cNvPr id="2" name="Line 26"/>
          <p:cNvSpPr>
            <a:spLocks noChangeShapeType="1"/>
          </p:cNvSpPr>
          <p:nvPr/>
        </p:nvSpPr>
        <p:spPr bwMode="auto">
          <a:xfrm rot="540000">
            <a:off x="40" y="3654"/>
            <a:ext cx="199550" cy="1312824"/>
          </a:xfrm>
          <a:prstGeom prst="line">
            <a:avLst/>
          </a:prstGeom>
          <a:noFill/>
          <a:ln w="190500">
            <a:solidFill>
              <a:srgbClr val="CC0000"/>
            </a:solidFill>
            <a:round/>
            <a:headEnd/>
            <a:tailEnd/>
          </a:ln>
          <a:effectLst/>
        </p:spPr>
        <p:txBody>
          <a:bodyPr/>
          <a:lstStyle/>
          <a:p>
            <a:pPr>
              <a:defRPr/>
            </a:pPr>
            <a:endParaRPr lang="it-IT"/>
          </a:p>
        </p:txBody>
      </p:sp>
      <p:pic>
        <p:nvPicPr>
          <p:cNvPr id="3" name="Picture 2"/>
          <p:cNvPicPr>
            <a:picLocks noChangeAspect="1" noChangeArrowheads="1"/>
          </p:cNvPicPr>
          <p:nvPr/>
        </p:nvPicPr>
        <p:blipFill>
          <a:blip r:embed="rId4" cstate="print"/>
          <a:srcRect/>
          <a:stretch>
            <a:fillRect/>
          </a:stretch>
        </p:blipFill>
        <p:spPr bwMode="auto">
          <a:xfrm>
            <a:off x="191486" y="10716"/>
            <a:ext cx="1036151" cy="1335484"/>
          </a:xfrm>
          <a:prstGeom prst="rect">
            <a:avLst/>
          </a:prstGeom>
          <a:noFill/>
          <a:ln w="9525">
            <a:noFill/>
            <a:miter lim="800000"/>
            <a:headEnd/>
            <a:tailEnd/>
          </a:ln>
        </p:spPr>
      </p:pic>
      <p:sp>
        <p:nvSpPr>
          <p:cNvPr id="4" name="CasellaDiTesto 3"/>
          <p:cNvSpPr txBox="1"/>
          <p:nvPr/>
        </p:nvSpPr>
        <p:spPr>
          <a:xfrm>
            <a:off x="1257297" y="292928"/>
            <a:ext cx="2917372" cy="523220"/>
          </a:xfrm>
          <a:prstGeom prst="rect">
            <a:avLst/>
          </a:prstGeom>
          <a:noFill/>
        </p:spPr>
        <p:txBody>
          <a:bodyPr wrap="square" rtlCol="0">
            <a:spAutoFit/>
          </a:bodyPr>
          <a:lstStyle/>
          <a:p>
            <a:r>
              <a:rPr lang="it-IT" sz="1400" dirty="0" smtClean="0"/>
              <a:t>Alma Mater </a:t>
            </a:r>
            <a:r>
              <a:rPr lang="it-IT" sz="1400" dirty="0" err="1" smtClean="0"/>
              <a:t>Studiorum</a:t>
            </a:r>
            <a:endParaRPr lang="it-IT" sz="1400" dirty="0" smtClean="0"/>
          </a:p>
          <a:p>
            <a:r>
              <a:rPr lang="it-IT" sz="1400" dirty="0" err="1" smtClean="0"/>
              <a:t>University</a:t>
            </a:r>
            <a:r>
              <a:rPr lang="it-IT" sz="1400" dirty="0" smtClean="0"/>
              <a:t> </a:t>
            </a:r>
            <a:r>
              <a:rPr lang="it-IT" sz="1400" dirty="0" err="1" smtClean="0"/>
              <a:t>of</a:t>
            </a:r>
            <a:r>
              <a:rPr lang="it-IT" sz="1400" dirty="0" smtClean="0"/>
              <a:t> Bologna</a:t>
            </a:r>
            <a:endParaRPr lang="it-IT" sz="1400" dirty="0"/>
          </a:p>
        </p:txBody>
      </p:sp>
      <p:sp>
        <p:nvSpPr>
          <p:cNvPr id="5" name="CasellaDiTesto 4"/>
          <p:cNvSpPr txBox="1"/>
          <p:nvPr/>
        </p:nvSpPr>
        <p:spPr>
          <a:xfrm>
            <a:off x="2727412" y="6623549"/>
            <a:ext cx="6741333" cy="246221"/>
          </a:xfrm>
          <a:prstGeom prst="rect">
            <a:avLst/>
          </a:prstGeom>
          <a:solidFill>
            <a:schemeClr val="bg1"/>
          </a:solidFill>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000" b="1" u="none" dirty="0" err="1" smtClean="0"/>
              <a:t>This</a:t>
            </a:r>
            <a:r>
              <a:rPr lang="it-IT" sz="1000" b="1" u="none" dirty="0" smtClean="0"/>
              <a:t> </a:t>
            </a:r>
            <a:r>
              <a:rPr lang="it-IT" sz="1000" b="1" u="none" dirty="0" err="1" smtClean="0"/>
              <a:t>presentation</a:t>
            </a:r>
            <a:r>
              <a:rPr lang="it-IT" sz="1000" b="1" u="none" dirty="0" smtClean="0"/>
              <a:t> </a:t>
            </a:r>
            <a:r>
              <a:rPr lang="it-IT" sz="1000" b="1" u="none" dirty="0" err="1" smtClean="0"/>
              <a:t>is</a:t>
            </a:r>
            <a:r>
              <a:rPr lang="it-IT" sz="1000" b="1" u="none" baseline="0" dirty="0" smtClean="0"/>
              <a:t> </a:t>
            </a:r>
            <a:r>
              <a:rPr lang="it-IT" sz="1000" b="1" u="none" baseline="0" dirty="0" err="1" smtClean="0"/>
              <a:t>available</a:t>
            </a:r>
            <a:r>
              <a:rPr lang="it-IT" sz="1000" b="1" u="none" baseline="0" dirty="0" smtClean="0"/>
              <a:t> </a:t>
            </a:r>
            <a:r>
              <a:rPr lang="it-IT" sz="1000" b="1" u="none" dirty="0" smtClean="0"/>
              <a:t>at the web </a:t>
            </a:r>
            <a:r>
              <a:rPr lang="it-IT" sz="1000" b="1" u="none" dirty="0" err="1" smtClean="0"/>
              <a:t>address</a:t>
            </a:r>
            <a:r>
              <a:rPr lang="it-IT" sz="1000" b="1" u="none" dirty="0" smtClean="0"/>
              <a:t> http</a:t>
            </a:r>
            <a:r>
              <a:rPr lang="it-IT" sz="1000" b="1" u="none" dirty="0"/>
              <a:t>://</a:t>
            </a:r>
            <a:r>
              <a:rPr lang="it-IT" sz="1000" b="1" u="none" dirty="0" smtClean="0"/>
              <a:t>www.albertomontanari.it – E-mail</a:t>
            </a:r>
            <a:r>
              <a:rPr lang="it-IT" sz="1000" b="1" u="none" kern="1200" dirty="0" smtClean="0">
                <a:solidFill>
                  <a:schemeClr val="tx1"/>
                </a:solidFill>
                <a:latin typeface="Arial" charset="0"/>
                <a:ea typeface="+mn-ea"/>
                <a:cs typeface="+mn-cs"/>
              </a:rPr>
              <a:t>: alberto.montanari@unibo.it</a:t>
            </a:r>
          </a:p>
        </p:txBody>
      </p:sp>
      <p:sp>
        <p:nvSpPr>
          <p:cNvPr id="7" name="Text Box 7"/>
          <p:cNvSpPr txBox="1">
            <a:spLocks noChangeArrowheads="1"/>
          </p:cNvSpPr>
          <p:nvPr/>
        </p:nvSpPr>
        <p:spPr bwMode="auto">
          <a:xfrm>
            <a:off x="165100" y="2131295"/>
            <a:ext cx="11861799" cy="1446550"/>
          </a:xfrm>
          <a:prstGeom prst="rect">
            <a:avLst/>
          </a:prstGeom>
          <a:noFill/>
          <a:ln w="9525">
            <a:noFill/>
            <a:miter lim="800000"/>
            <a:headEnd/>
            <a:tailEnd/>
          </a:ln>
        </p:spPr>
        <p:txBody>
          <a:bodyPr wrap="square">
            <a:spAutoFit/>
          </a:bodyPr>
          <a:lstStyle/>
          <a:p>
            <a:pPr algn="ctr"/>
            <a:r>
              <a:rPr lang="en-US" sz="4400" b="1" kern="900" dirty="0" smtClean="0">
                <a:ln w="12700">
                  <a:solidFill>
                    <a:schemeClr val="tx2">
                      <a:satMod val="155000"/>
                    </a:schemeClr>
                  </a:solidFill>
                  <a:prstDash val="solid"/>
                </a:ln>
                <a:solidFill>
                  <a:schemeClr val="bg1">
                    <a:lumMod val="75000"/>
                  </a:schemeClr>
                </a:solidFill>
                <a:effectLst>
                  <a:outerShdw blurRad="41275" dist="20320" dir="1800000" algn="tl" rotWithShape="0">
                    <a:srgbClr val="000000">
                      <a:alpha val="40000"/>
                    </a:srgbClr>
                  </a:outerShdw>
                </a:effectLst>
                <a:latin typeface="Arial" pitchFamily="34" charset="0"/>
              </a:rPr>
              <a:t>The Unsolved Rebus of “Natural Variability”</a:t>
            </a:r>
          </a:p>
          <a:p>
            <a:pPr algn="ctr"/>
            <a:endParaRPr lang="en-US" sz="4400" b="1" kern="900" dirty="0" smtClean="0">
              <a:ln w="12700">
                <a:solidFill>
                  <a:schemeClr val="tx2">
                    <a:satMod val="155000"/>
                  </a:schemeClr>
                </a:solidFill>
                <a:prstDash val="solid"/>
              </a:ln>
              <a:solidFill>
                <a:schemeClr val="bg1">
                  <a:lumMod val="75000"/>
                </a:schemeClr>
              </a:solidFill>
              <a:effectLst>
                <a:outerShdw blurRad="41275" dist="20320" dir="1800000" algn="tl" rotWithShape="0">
                  <a:srgbClr val="000000">
                    <a:alpha val="40000"/>
                  </a:srgbClr>
                </a:outerShdw>
              </a:effectLst>
              <a:latin typeface="Arial" pitchFamily="34" charset="0"/>
            </a:endParaRPr>
          </a:p>
        </p:txBody>
      </p:sp>
      <p:sp>
        <p:nvSpPr>
          <p:cNvPr id="8" name="CasellaDiTesto 7"/>
          <p:cNvSpPr txBox="1"/>
          <p:nvPr/>
        </p:nvSpPr>
        <p:spPr>
          <a:xfrm>
            <a:off x="2839482" y="2934277"/>
            <a:ext cx="6070355" cy="1754326"/>
          </a:xfrm>
          <a:prstGeom prst="rect">
            <a:avLst/>
          </a:prstGeom>
          <a:noFill/>
          <a:ln w="0">
            <a:noFill/>
          </a:ln>
          <a:effectLst>
            <a:outerShdw blurRad="50800" dist="38100" dir="2700000" algn="tl" rotWithShape="0">
              <a:prstClr val="black">
                <a:alpha val="40000"/>
              </a:prstClr>
            </a:outerShdw>
          </a:effectLst>
        </p:spPr>
        <p:txBody>
          <a:bodyPr wrap="square" rtlCol="0">
            <a:spAutoFit/>
          </a:bodyPr>
          <a:lstStyle/>
          <a:p>
            <a:pPr algn="ctr"/>
            <a:r>
              <a:rPr lang="it-IT" sz="2800" b="1" u="none" dirty="0" smtClean="0"/>
              <a:t>Alberto Montanari</a:t>
            </a:r>
            <a:r>
              <a:rPr lang="it-IT" sz="3600" u="none" dirty="0" smtClean="0"/>
              <a:t/>
            </a:r>
            <a:br>
              <a:rPr lang="it-IT" sz="3600" u="none" dirty="0" smtClean="0"/>
            </a:br>
            <a:r>
              <a:rPr lang="it-IT" sz="1600" dirty="0" smtClean="0"/>
              <a:t>Professor </a:t>
            </a:r>
            <a:r>
              <a:rPr lang="it-IT" sz="1600" dirty="0" err="1" smtClean="0"/>
              <a:t>of</a:t>
            </a:r>
            <a:r>
              <a:rPr lang="it-IT" sz="1600" dirty="0" smtClean="0"/>
              <a:t> </a:t>
            </a:r>
            <a:r>
              <a:rPr lang="it-IT" sz="1600" dirty="0" err="1" smtClean="0"/>
              <a:t>Hydrology</a:t>
            </a:r>
            <a:r>
              <a:rPr lang="it-IT" sz="1600" dirty="0" smtClean="0"/>
              <a:t> – </a:t>
            </a:r>
            <a:r>
              <a:rPr lang="it-IT" sz="1600" u="none" dirty="0" err="1" smtClean="0"/>
              <a:t>University</a:t>
            </a:r>
            <a:r>
              <a:rPr lang="it-IT" sz="1600" u="none" dirty="0" smtClean="0"/>
              <a:t> </a:t>
            </a:r>
            <a:r>
              <a:rPr lang="it-IT" sz="1600" u="none" dirty="0" err="1" smtClean="0"/>
              <a:t>of</a:t>
            </a:r>
            <a:r>
              <a:rPr lang="it-IT" sz="1600" u="none" dirty="0" smtClean="0"/>
              <a:t> Bologna</a:t>
            </a:r>
            <a:br>
              <a:rPr lang="it-IT" sz="1600" u="none" dirty="0" smtClean="0"/>
            </a:br>
            <a:r>
              <a:rPr lang="it-IT" sz="1600" u="none" dirty="0" smtClean="0"/>
              <a:t>alberto.montanari@unibo.it - </a:t>
            </a:r>
            <a:r>
              <a:rPr lang="it-IT" sz="1600" u="none" dirty="0" smtClean="0">
                <a:hlinkClick r:id="rId5"/>
              </a:rPr>
              <a:t>www.albertomontanari.it</a:t>
            </a:r>
            <a:endParaRPr lang="it-IT" sz="1600" dirty="0" smtClean="0"/>
          </a:p>
          <a:p>
            <a:pPr algn="ctr"/>
            <a:endParaRPr lang="it-IT" sz="1600" u="none" dirty="0" smtClean="0"/>
          </a:p>
          <a:p>
            <a:pPr algn="ctr"/>
            <a:r>
              <a:rPr lang="it-IT" sz="1600" dirty="0" err="1" smtClean="0"/>
              <a:t>With</a:t>
            </a:r>
            <a:r>
              <a:rPr lang="it-IT" sz="1600" dirty="0" smtClean="0"/>
              <a:t> </a:t>
            </a:r>
            <a:r>
              <a:rPr lang="it-IT" sz="1600" dirty="0" err="1" smtClean="0"/>
              <a:t>special</a:t>
            </a:r>
            <a:r>
              <a:rPr lang="it-IT" sz="1600" dirty="0" smtClean="0"/>
              <a:t> </a:t>
            </a:r>
            <a:r>
              <a:rPr lang="it-IT" sz="1600" dirty="0" err="1" smtClean="0"/>
              <a:t>thanks</a:t>
            </a:r>
            <a:r>
              <a:rPr lang="it-IT" sz="1600" dirty="0" smtClean="0"/>
              <a:t> </a:t>
            </a:r>
            <a:r>
              <a:rPr lang="it-IT" sz="1600" dirty="0" err="1" smtClean="0"/>
              <a:t>to</a:t>
            </a:r>
            <a:r>
              <a:rPr lang="it-IT" sz="1600" dirty="0" smtClean="0"/>
              <a:t> Prof. </a:t>
            </a:r>
            <a:r>
              <a:rPr lang="it-IT" sz="1600" dirty="0" err="1" smtClean="0"/>
              <a:t>Demetris</a:t>
            </a:r>
            <a:r>
              <a:rPr lang="it-IT" sz="1600" dirty="0" smtClean="0"/>
              <a:t> Koutsoyiannis</a:t>
            </a:r>
            <a:br>
              <a:rPr lang="it-IT" sz="1600" dirty="0" smtClean="0"/>
            </a:br>
            <a:r>
              <a:rPr lang="it-IT" sz="1600" dirty="0" smtClean="0"/>
              <a:t>National </a:t>
            </a:r>
            <a:r>
              <a:rPr lang="it-IT" sz="1600" dirty="0" err="1" smtClean="0"/>
              <a:t>Technical</a:t>
            </a:r>
            <a:r>
              <a:rPr lang="it-IT" sz="1600" dirty="0" smtClean="0"/>
              <a:t> </a:t>
            </a:r>
            <a:r>
              <a:rPr lang="it-IT" sz="1600" dirty="0" err="1" smtClean="0"/>
              <a:t>University</a:t>
            </a:r>
            <a:r>
              <a:rPr lang="it-IT" sz="1600" dirty="0" smtClean="0"/>
              <a:t> </a:t>
            </a:r>
            <a:r>
              <a:rPr lang="it-IT" sz="1600" dirty="0" err="1" smtClean="0"/>
              <a:t>of</a:t>
            </a:r>
            <a:r>
              <a:rPr lang="it-IT" sz="1600" dirty="0" smtClean="0"/>
              <a:t> </a:t>
            </a:r>
            <a:r>
              <a:rPr lang="it-IT" sz="1600" dirty="0" err="1" smtClean="0"/>
              <a:t>Athens</a:t>
            </a:r>
            <a:endParaRPr lang="it-IT" sz="1600" u="none" dirty="0" smtClean="0"/>
          </a:p>
        </p:txBody>
      </p:sp>
      <p:pic>
        <p:nvPicPr>
          <p:cNvPr id="6" name="Picture 2"/>
          <p:cNvPicPr>
            <a:picLocks noChangeAspect="1" noChangeArrowheads="1"/>
          </p:cNvPicPr>
          <p:nvPr/>
        </p:nvPicPr>
        <p:blipFill>
          <a:blip r:embed="rId6"/>
          <a:srcRect/>
          <a:stretch>
            <a:fillRect/>
          </a:stretch>
        </p:blipFill>
        <p:spPr bwMode="auto">
          <a:xfrm>
            <a:off x="6204653" y="1"/>
            <a:ext cx="5987346" cy="1187532"/>
          </a:xfrm>
          <a:prstGeom prst="rect">
            <a:avLst/>
          </a:prstGeom>
          <a:noFill/>
          <a:ln w="9525">
            <a:noFill/>
            <a:miter lim="800000"/>
            <a:headEnd/>
            <a:tailEnd/>
          </a:ln>
          <a:effectLst/>
        </p:spPr>
      </p:pic>
      <p:sp>
        <p:nvSpPr>
          <p:cNvPr id="13" name="Rettangolo 12"/>
          <p:cNvSpPr/>
          <p:nvPr/>
        </p:nvSpPr>
        <p:spPr>
          <a:xfrm>
            <a:off x="2273300" y="4703391"/>
            <a:ext cx="7404100" cy="369332"/>
          </a:xfrm>
          <a:prstGeom prst="rect">
            <a:avLst/>
          </a:prstGeom>
        </p:spPr>
        <p:txBody>
          <a:bodyPr wrap="square">
            <a:spAutoFit/>
          </a:bodyPr>
          <a:lstStyle/>
          <a:p>
            <a:r>
              <a:rPr lang="en-US" i="1" dirty="0" smtClean="0"/>
              <a:t>“You must welcome change as the rule but not your ruler” (Denis </a:t>
            </a:r>
            <a:r>
              <a:rPr lang="en-US" i="1" dirty="0" err="1" smtClean="0"/>
              <a:t>Waitley</a:t>
            </a:r>
            <a:r>
              <a:rPr lang="en-US" i="1" dirty="0" smtClean="0"/>
              <a:t>)</a:t>
            </a:r>
            <a:endParaRPr lang="en-US" b="0" i="1" dirty="0"/>
          </a:p>
        </p:txBody>
      </p:sp>
      <p:sp>
        <p:nvSpPr>
          <p:cNvPr id="22530" name="AutoShape 2" descr="Risultati immagini per panta rhei hydrology"/>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22531" name="Picture 3"/>
          <p:cNvPicPr>
            <a:picLocks noChangeAspect="1" noChangeArrowheads="1"/>
          </p:cNvPicPr>
          <p:nvPr/>
        </p:nvPicPr>
        <p:blipFill>
          <a:blip r:embed="rId7"/>
          <a:srcRect b="13617"/>
          <a:stretch>
            <a:fillRect/>
          </a:stretch>
        </p:blipFill>
        <p:spPr bwMode="auto">
          <a:xfrm>
            <a:off x="3763919" y="0"/>
            <a:ext cx="1500336" cy="146881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0" y="0"/>
            <a:ext cx="12192000" cy="584775"/>
          </a:xfrm>
          <a:prstGeom prst="rect">
            <a:avLst/>
          </a:prstGeom>
          <a:noFill/>
        </p:spPr>
        <p:txBody>
          <a:bodyPr wrap="square" rtlCol="0">
            <a:spAutoFit/>
          </a:bodyPr>
          <a:lstStyle/>
          <a:p>
            <a:pPr algn="ctr"/>
            <a:r>
              <a:rPr lang="en-US" sz="3200" b="1" dirty="0" smtClean="0"/>
              <a:t>Variability in natural processes versus random fluctuation</a:t>
            </a:r>
          </a:p>
        </p:txBody>
      </p:sp>
      <p:sp>
        <p:nvSpPr>
          <p:cNvPr id="2" name="AutoShape 2" descr="Risultati immagini per agu100"/>
          <p:cNvSpPr>
            <a:spLocks noChangeAspect="1" noChangeArrowheads="1"/>
          </p:cNvSpPr>
          <p:nvPr/>
        </p:nvSpPr>
        <p:spPr bwMode="auto">
          <a:xfrm>
            <a:off x="63500" y="-136525"/>
            <a:ext cx="1485900" cy="14859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9220" name="AutoShape 4" descr="Risultati immagini per agu100"/>
          <p:cNvSpPr>
            <a:spLocks noChangeAspect="1" noChangeArrowheads="1"/>
          </p:cNvSpPr>
          <p:nvPr/>
        </p:nvSpPr>
        <p:spPr bwMode="auto">
          <a:xfrm>
            <a:off x="63500" y="-136525"/>
            <a:ext cx="1485900" cy="14859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9223" name="AutoShape 7" descr="Immagine correlata"/>
          <p:cNvSpPr>
            <a:spLocks noChangeAspect="1" noChangeArrowheads="1"/>
          </p:cNvSpPr>
          <p:nvPr/>
        </p:nvSpPr>
        <p:spPr bwMode="auto">
          <a:xfrm>
            <a:off x="63500" y="-136525"/>
            <a:ext cx="3362325" cy="3362325"/>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17" name="Rettangolo 16"/>
          <p:cNvSpPr/>
          <p:nvPr/>
        </p:nvSpPr>
        <p:spPr>
          <a:xfrm>
            <a:off x="8743950" y="1642586"/>
            <a:ext cx="3016250" cy="3539430"/>
          </a:xfrm>
          <a:prstGeom prst="rect">
            <a:avLst/>
          </a:prstGeom>
          <a:solidFill>
            <a:schemeClr val="bg1"/>
          </a:solidFill>
        </p:spPr>
        <p:txBody>
          <a:bodyPr wrap="square">
            <a:spAutoFit/>
          </a:bodyPr>
          <a:lstStyle/>
          <a:p>
            <a:r>
              <a:rPr lang="en-US" sz="1400" dirty="0" smtClean="0"/>
              <a:t>Slide borrowed from Demetris Koutsoyiannis:</a:t>
            </a:r>
          </a:p>
          <a:p>
            <a:endParaRPr lang="en-US" sz="1400" dirty="0" smtClean="0"/>
          </a:p>
          <a:p>
            <a:r>
              <a:rPr lang="en-US" sz="1400" dirty="0" smtClean="0"/>
              <a:t>D. Koutsoyiannis, Climate change impacts on hydrological science: How the climate change agenda has lowered the scientific level of hydrology, School for Young Scientists “</a:t>
            </a:r>
            <a:r>
              <a:rPr lang="en-US" sz="1400" dirty="0" err="1" smtClean="0"/>
              <a:t>Modelling</a:t>
            </a:r>
            <a:r>
              <a:rPr lang="en-US" sz="1400" dirty="0" smtClean="0"/>
              <a:t> and forecasting of river flows and managing hydrological risks: Towards a new generation of methods” (2018), doi:10.13140/RG.2.2.11110.06727, Russian Academy of Sciences, </a:t>
            </a:r>
            <a:r>
              <a:rPr lang="en-US" sz="1400" dirty="0" err="1" smtClean="0"/>
              <a:t>Lomonosov</a:t>
            </a:r>
            <a:r>
              <a:rPr lang="en-US" sz="1400" dirty="0" smtClean="0"/>
              <a:t> Moscow State University, 2018.</a:t>
            </a:r>
            <a:endParaRPr lang="it-IT" sz="1400" dirty="0"/>
          </a:p>
        </p:txBody>
      </p:sp>
      <p:pic>
        <p:nvPicPr>
          <p:cNvPr id="1026" name="Picture 2"/>
          <p:cNvPicPr>
            <a:picLocks noChangeAspect="1" noChangeArrowheads="1"/>
          </p:cNvPicPr>
          <p:nvPr/>
        </p:nvPicPr>
        <p:blipFill>
          <a:blip r:embed="rId2"/>
          <a:srcRect/>
          <a:stretch>
            <a:fillRect/>
          </a:stretch>
        </p:blipFill>
        <p:spPr bwMode="auto">
          <a:xfrm>
            <a:off x="319089" y="788061"/>
            <a:ext cx="8405812" cy="606993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2"/>
          <p:cNvPicPr>
            <a:picLocks noChangeAspect="1" noChangeArrowheads="1"/>
          </p:cNvPicPr>
          <p:nvPr/>
        </p:nvPicPr>
        <p:blipFill>
          <a:blip r:embed="rId2"/>
          <a:srcRect b="43008"/>
          <a:stretch>
            <a:fillRect/>
          </a:stretch>
        </p:blipFill>
        <p:spPr bwMode="auto">
          <a:xfrm>
            <a:off x="0" y="5858326"/>
            <a:ext cx="12192000" cy="1004007"/>
          </a:xfrm>
          <a:prstGeom prst="rect">
            <a:avLst/>
          </a:prstGeom>
          <a:noFill/>
          <a:ln w="9525">
            <a:noFill/>
            <a:miter lim="800000"/>
            <a:headEnd/>
            <a:tailEnd/>
          </a:ln>
          <a:effectLst/>
        </p:spPr>
      </p:pic>
      <p:sp>
        <p:nvSpPr>
          <p:cNvPr id="6" name="CasellaDiTesto 5"/>
          <p:cNvSpPr txBox="1"/>
          <p:nvPr/>
        </p:nvSpPr>
        <p:spPr>
          <a:xfrm>
            <a:off x="0" y="0"/>
            <a:ext cx="12192000" cy="584775"/>
          </a:xfrm>
          <a:prstGeom prst="rect">
            <a:avLst/>
          </a:prstGeom>
          <a:noFill/>
        </p:spPr>
        <p:txBody>
          <a:bodyPr wrap="square" rtlCol="0">
            <a:spAutoFit/>
          </a:bodyPr>
          <a:lstStyle/>
          <a:p>
            <a:pPr algn="ctr"/>
            <a:r>
              <a:rPr lang="en-US" sz="3200" b="1" dirty="0" smtClean="0"/>
              <a:t>The Rebus: variability or trend??</a:t>
            </a:r>
          </a:p>
        </p:txBody>
      </p:sp>
      <p:sp>
        <p:nvSpPr>
          <p:cNvPr id="9" name="Rettangolo 8"/>
          <p:cNvSpPr/>
          <p:nvPr/>
        </p:nvSpPr>
        <p:spPr>
          <a:xfrm>
            <a:off x="114300" y="725785"/>
            <a:ext cx="5753100" cy="5355312"/>
          </a:xfrm>
          <a:prstGeom prst="rect">
            <a:avLst/>
          </a:prstGeom>
        </p:spPr>
        <p:txBody>
          <a:bodyPr wrap="square">
            <a:spAutoFit/>
          </a:bodyPr>
          <a:lstStyle/>
          <a:p>
            <a:pPr marL="355600" indent="-355600">
              <a:buFont typeface="Arial" pitchFamily="34" charset="0"/>
              <a:buChar char="•"/>
            </a:pPr>
            <a:r>
              <a:rPr lang="en-US" dirty="0" smtClean="0">
                <a:solidFill>
                  <a:srgbClr val="0070C0"/>
                </a:solidFill>
              </a:rPr>
              <a:t>“A trend is a trend is a trend. But the question is, will it bend?” – Alexander </a:t>
            </a:r>
            <a:r>
              <a:rPr lang="en-US" dirty="0" err="1" smtClean="0">
                <a:solidFill>
                  <a:srgbClr val="0070C0"/>
                </a:solidFill>
              </a:rPr>
              <a:t>Cairncross</a:t>
            </a:r>
            <a:r>
              <a:rPr lang="en-US" dirty="0" smtClean="0">
                <a:solidFill>
                  <a:srgbClr val="0070C0"/>
                </a:solidFill>
              </a:rPr>
              <a:t> (British economist).</a:t>
            </a:r>
          </a:p>
          <a:p>
            <a:pPr marL="355600" indent="-355600">
              <a:buFont typeface="Arial" pitchFamily="34" charset="0"/>
              <a:buChar char="•"/>
            </a:pPr>
            <a:endParaRPr lang="en-US" sz="800" dirty="0" smtClean="0"/>
          </a:p>
          <a:p>
            <a:pPr marL="355600" indent="-355600">
              <a:buFont typeface="Arial" pitchFamily="34" charset="0"/>
              <a:buChar char="•"/>
            </a:pPr>
            <a:r>
              <a:rPr lang="en-US" dirty="0" smtClean="0"/>
              <a:t>When we say trend we usually imply a progressive change in the mean of a process that extends indefinitely in time.</a:t>
            </a:r>
          </a:p>
          <a:p>
            <a:pPr marL="355600" indent="-355600">
              <a:buFont typeface="Arial" pitchFamily="34" charset="0"/>
              <a:buChar char="•"/>
            </a:pPr>
            <a:endParaRPr lang="en-US" sz="800" dirty="0" smtClean="0"/>
          </a:p>
          <a:p>
            <a:pPr marL="355600" indent="-355600">
              <a:buFont typeface="Arial" pitchFamily="34" charset="0"/>
              <a:buChar char="•"/>
            </a:pPr>
            <a:r>
              <a:rPr lang="en-US" dirty="0" smtClean="0"/>
              <a:t>To define a trend in rigorous terms we need to assume an underlying model and test against the data. For example: climate models are conceived to generate trend if external forcing is applied.</a:t>
            </a:r>
          </a:p>
          <a:p>
            <a:pPr marL="355600" indent="-355600">
              <a:buFont typeface="Arial" pitchFamily="34" charset="0"/>
              <a:buChar char="•"/>
            </a:pPr>
            <a:endParaRPr lang="en-US" sz="800" dirty="0" smtClean="0"/>
          </a:p>
          <a:p>
            <a:pPr marL="355600" indent="-355600">
              <a:buFont typeface="Arial" pitchFamily="34" charset="0"/>
              <a:buChar char="•"/>
            </a:pPr>
            <a:r>
              <a:rPr lang="en-US" dirty="0" smtClean="0"/>
              <a:t>Testing against data – testing the null hypothesis – is usual practice in statistics. Today there is a widespread belief that data are uncertain and therefore not useful. However, in hydrology and climate data are far less uncertain than models.</a:t>
            </a:r>
          </a:p>
          <a:p>
            <a:pPr marL="355600" indent="-355600">
              <a:buFont typeface="Arial" pitchFamily="34" charset="0"/>
              <a:buChar char="•"/>
            </a:pPr>
            <a:endParaRPr lang="en-US" sz="1200" dirty="0" smtClean="0"/>
          </a:p>
          <a:p>
            <a:pPr marL="355600" indent="-355600">
              <a:buFont typeface="Arial" pitchFamily="34" charset="0"/>
              <a:buChar char="•"/>
            </a:pPr>
            <a:r>
              <a:rPr lang="en-US" dirty="0" smtClean="0"/>
              <a:t>In environmental modeling we often have too few data to differentiate between competing models.</a:t>
            </a:r>
          </a:p>
          <a:p>
            <a:pPr marL="355600" indent="-355600"/>
            <a:endParaRPr lang="en-US" dirty="0" smtClean="0"/>
          </a:p>
        </p:txBody>
      </p:sp>
      <p:sp>
        <p:nvSpPr>
          <p:cNvPr id="15" name="Rettangolo 14"/>
          <p:cNvSpPr/>
          <p:nvPr/>
        </p:nvSpPr>
        <p:spPr>
          <a:xfrm>
            <a:off x="6083300" y="5104537"/>
            <a:ext cx="6108700" cy="830997"/>
          </a:xfrm>
          <a:prstGeom prst="rect">
            <a:avLst/>
          </a:prstGeom>
        </p:spPr>
        <p:txBody>
          <a:bodyPr wrap="square">
            <a:spAutoFit/>
          </a:bodyPr>
          <a:lstStyle/>
          <a:p>
            <a:r>
              <a:rPr lang="en-US" sz="1200" dirty="0" smtClean="0"/>
              <a:t>By </a:t>
            </a:r>
            <a:r>
              <a:rPr lang="en-US" sz="1200" dirty="0" err="1" smtClean="0"/>
              <a:t>Renerpho</a:t>
            </a:r>
            <a:r>
              <a:rPr lang="en-US" sz="1200" dirty="0" smtClean="0"/>
              <a:t> (talk) - Updated the old chart (1959-2007) by New Image </a:t>
            </a:r>
            <a:r>
              <a:rPr lang="en-US" sz="1200" dirty="0" err="1" smtClean="0"/>
              <a:t>Uploader</a:t>
            </a:r>
            <a:r>
              <a:rPr lang="en-US" sz="1200" dirty="0" smtClean="0"/>
              <a:t> 929, with more recent data up to 2018 from Pieter Tans "Annual CO2 mole fraction increase (</a:t>
            </a:r>
            <a:r>
              <a:rPr lang="en-US" sz="1200" dirty="0" err="1" smtClean="0"/>
              <a:t>ppm</a:t>
            </a:r>
            <a:r>
              <a:rPr lang="en-US" sz="1200" dirty="0" smtClean="0"/>
              <a:t>)" for 1959-2018 National Oceanic and Atmospheric Administration, GFDL, https://commons.wikimedia.org/w/index.php?curid=8010035</a:t>
            </a:r>
            <a:endParaRPr lang="it-IT" sz="1200" dirty="0"/>
          </a:p>
        </p:txBody>
      </p:sp>
      <p:pic>
        <p:nvPicPr>
          <p:cNvPr id="12290" name="Picture 2" descr="https://upload.wikimedia.org/wikipedia/commons/thumb/0/06/CO2_increase_rate.png/1024px-CO2_increase_rate.png"/>
          <p:cNvPicPr>
            <a:picLocks noChangeAspect="1" noChangeArrowheads="1"/>
          </p:cNvPicPr>
          <p:nvPr/>
        </p:nvPicPr>
        <p:blipFill>
          <a:blip r:embed="rId3"/>
          <a:srcRect/>
          <a:stretch>
            <a:fillRect/>
          </a:stretch>
        </p:blipFill>
        <p:spPr bwMode="auto">
          <a:xfrm>
            <a:off x="5753100" y="582106"/>
            <a:ext cx="6261100" cy="4537582"/>
          </a:xfrm>
          <a:prstGeom prst="rect">
            <a:avLst/>
          </a:prstGeom>
          <a:noFill/>
        </p:spPr>
      </p:pic>
      <p:sp>
        <p:nvSpPr>
          <p:cNvPr id="7" name="CasellaDiTesto 6"/>
          <p:cNvSpPr txBox="1"/>
          <p:nvPr/>
        </p:nvSpPr>
        <p:spPr>
          <a:xfrm>
            <a:off x="2727412" y="6623549"/>
            <a:ext cx="6741333" cy="246221"/>
          </a:xfrm>
          <a:prstGeom prst="rect">
            <a:avLst/>
          </a:prstGeom>
          <a:solidFill>
            <a:schemeClr val="bg1"/>
          </a:solidFill>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000" b="1" u="none" dirty="0" err="1" smtClean="0"/>
              <a:t>This</a:t>
            </a:r>
            <a:r>
              <a:rPr lang="it-IT" sz="1000" b="1" u="none" dirty="0" smtClean="0"/>
              <a:t> </a:t>
            </a:r>
            <a:r>
              <a:rPr lang="it-IT" sz="1000" b="1" u="none" dirty="0" err="1" smtClean="0"/>
              <a:t>presentation</a:t>
            </a:r>
            <a:r>
              <a:rPr lang="it-IT" sz="1000" b="1" u="none" dirty="0" smtClean="0"/>
              <a:t> </a:t>
            </a:r>
            <a:r>
              <a:rPr lang="it-IT" sz="1000" b="1" u="none" dirty="0" err="1" smtClean="0"/>
              <a:t>is</a:t>
            </a:r>
            <a:r>
              <a:rPr lang="it-IT" sz="1000" b="1" u="none" baseline="0" dirty="0" smtClean="0"/>
              <a:t> </a:t>
            </a:r>
            <a:r>
              <a:rPr lang="it-IT" sz="1000" b="1" u="none" baseline="0" dirty="0" err="1" smtClean="0"/>
              <a:t>available</a:t>
            </a:r>
            <a:r>
              <a:rPr lang="it-IT" sz="1000" b="1" u="none" baseline="0" dirty="0" smtClean="0"/>
              <a:t> </a:t>
            </a:r>
            <a:r>
              <a:rPr lang="it-IT" sz="1000" b="1" u="none" dirty="0" smtClean="0"/>
              <a:t>at the web </a:t>
            </a:r>
            <a:r>
              <a:rPr lang="it-IT" sz="1000" b="1" u="none" dirty="0" err="1" smtClean="0"/>
              <a:t>address</a:t>
            </a:r>
            <a:r>
              <a:rPr lang="it-IT" sz="1000" b="1" u="none" dirty="0" smtClean="0"/>
              <a:t> http</a:t>
            </a:r>
            <a:r>
              <a:rPr lang="it-IT" sz="1000" b="1" u="none" dirty="0"/>
              <a:t>://</a:t>
            </a:r>
            <a:r>
              <a:rPr lang="it-IT" sz="1000" b="1" u="none" dirty="0" smtClean="0"/>
              <a:t>www.albertomontanari.it – E-mail</a:t>
            </a:r>
            <a:r>
              <a:rPr lang="it-IT" sz="1000" b="1" u="none" kern="1200" dirty="0" smtClean="0">
                <a:solidFill>
                  <a:schemeClr val="tx1"/>
                </a:solidFill>
                <a:latin typeface="Arial" charset="0"/>
                <a:ea typeface="+mn-ea"/>
                <a:cs typeface="+mn-cs"/>
              </a:rPr>
              <a:t>: alberto.montanari@unibo.it</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2"/>
          <p:cNvPicPr>
            <a:picLocks noChangeAspect="1" noChangeArrowheads="1"/>
          </p:cNvPicPr>
          <p:nvPr/>
        </p:nvPicPr>
        <p:blipFill>
          <a:blip r:embed="rId2"/>
          <a:srcRect b="43008"/>
          <a:stretch>
            <a:fillRect/>
          </a:stretch>
        </p:blipFill>
        <p:spPr bwMode="auto">
          <a:xfrm>
            <a:off x="0" y="5858326"/>
            <a:ext cx="12192000" cy="1004007"/>
          </a:xfrm>
          <a:prstGeom prst="rect">
            <a:avLst/>
          </a:prstGeom>
          <a:noFill/>
          <a:ln w="9525">
            <a:noFill/>
            <a:miter lim="800000"/>
            <a:headEnd/>
            <a:tailEnd/>
          </a:ln>
          <a:effectLst/>
        </p:spPr>
      </p:pic>
      <p:sp>
        <p:nvSpPr>
          <p:cNvPr id="6" name="CasellaDiTesto 5"/>
          <p:cNvSpPr txBox="1"/>
          <p:nvPr/>
        </p:nvSpPr>
        <p:spPr>
          <a:xfrm>
            <a:off x="0" y="0"/>
            <a:ext cx="12192000" cy="584775"/>
          </a:xfrm>
          <a:prstGeom prst="rect">
            <a:avLst/>
          </a:prstGeom>
          <a:noFill/>
        </p:spPr>
        <p:txBody>
          <a:bodyPr wrap="square" rtlCol="0">
            <a:spAutoFit/>
          </a:bodyPr>
          <a:lstStyle/>
          <a:p>
            <a:pPr algn="ctr"/>
            <a:r>
              <a:rPr lang="en-US" sz="3200" b="1" dirty="0" smtClean="0"/>
              <a:t>Does the Rebus matter? Yes, it does!</a:t>
            </a:r>
          </a:p>
        </p:txBody>
      </p:sp>
      <p:sp>
        <p:nvSpPr>
          <p:cNvPr id="9" name="Rettangolo 8"/>
          <p:cNvSpPr/>
          <p:nvPr/>
        </p:nvSpPr>
        <p:spPr>
          <a:xfrm>
            <a:off x="114300" y="681335"/>
            <a:ext cx="11163300" cy="5139869"/>
          </a:xfrm>
          <a:prstGeom prst="rect">
            <a:avLst/>
          </a:prstGeom>
        </p:spPr>
        <p:txBody>
          <a:bodyPr wrap="square">
            <a:spAutoFit/>
          </a:bodyPr>
          <a:lstStyle/>
          <a:p>
            <a:pPr marL="355600" indent="-355600">
              <a:buFont typeface="Arial" pitchFamily="34" charset="0"/>
              <a:buChar char="•"/>
            </a:pPr>
            <a:r>
              <a:rPr lang="en-US" dirty="0" smtClean="0"/>
              <a:t>Climate change takes place through changes in statistics. Changes in variability may more impacting than changes in the mean.</a:t>
            </a:r>
            <a:endParaRPr lang="en-US" sz="800" dirty="0" smtClean="0"/>
          </a:p>
          <a:p>
            <a:pPr marL="355600" indent="-355600">
              <a:buFont typeface="Arial" pitchFamily="34" charset="0"/>
              <a:buChar char="•"/>
            </a:pPr>
            <a:endParaRPr lang="en-US" sz="800" dirty="0" smtClean="0"/>
          </a:p>
          <a:p>
            <a:pPr marL="355600" indent="-355600">
              <a:buFont typeface="Arial" pitchFamily="34" charset="0"/>
              <a:buChar char="•"/>
            </a:pPr>
            <a:r>
              <a:rPr lang="en-US" dirty="0" smtClean="0"/>
              <a:t>Nobody questions the increasing tendency of temperature during recent decades. The question is whether this is a (non)linear trend that will not bend rather than another type of change (perhaps a change in variability).</a:t>
            </a:r>
          </a:p>
          <a:p>
            <a:pPr marL="355600" indent="-355600">
              <a:buFont typeface="Arial" pitchFamily="34" charset="0"/>
              <a:buChar char="•"/>
            </a:pPr>
            <a:endParaRPr lang="en-US" sz="800" dirty="0" smtClean="0"/>
          </a:p>
          <a:p>
            <a:pPr marL="355600" indent="-355600">
              <a:buFont typeface="Arial" pitchFamily="34" charset="0"/>
              <a:buChar char="•"/>
            </a:pPr>
            <a:r>
              <a:rPr lang="en-US" dirty="0" smtClean="0"/>
              <a:t>Adapting to changes in the mean requires different measures </a:t>
            </a:r>
            <a:br>
              <a:rPr lang="en-US" dirty="0" smtClean="0"/>
            </a:br>
            <a:r>
              <a:rPr lang="en-US" dirty="0" smtClean="0"/>
              <a:t>with respect to adapting to variability. However, some </a:t>
            </a:r>
            <a:br>
              <a:rPr lang="en-US" dirty="0" smtClean="0"/>
            </a:br>
            <a:r>
              <a:rPr lang="en-US" dirty="0" smtClean="0"/>
              <a:t>strategies may be used to cope with both variability and </a:t>
            </a:r>
            <a:br>
              <a:rPr lang="en-US" dirty="0" smtClean="0"/>
            </a:br>
            <a:r>
              <a:rPr lang="en-US" dirty="0" smtClean="0"/>
              <a:t>trend.</a:t>
            </a:r>
          </a:p>
          <a:p>
            <a:pPr marL="355600" indent="-355600">
              <a:buFont typeface="Arial" pitchFamily="34" charset="0"/>
              <a:buChar char="•"/>
            </a:pPr>
            <a:endParaRPr lang="en-US" sz="800" dirty="0" smtClean="0"/>
          </a:p>
          <a:p>
            <a:pPr marL="355600" indent="-355600">
              <a:buFont typeface="Arial" pitchFamily="34" charset="0"/>
              <a:buChar char="•"/>
            </a:pPr>
            <a:r>
              <a:rPr lang="en-US" dirty="0" smtClean="0"/>
              <a:t>Mitigation strategies radically change with respect to </a:t>
            </a:r>
            <a:br>
              <a:rPr lang="en-US" dirty="0" smtClean="0"/>
            </a:br>
            <a:r>
              <a:rPr lang="en-US" dirty="0" smtClean="0"/>
              <a:t>variability/trend.</a:t>
            </a:r>
          </a:p>
          <a:p>
            <a:pPr marL="355600" indent="-355600">
              <a:buFont typeface="Arial" pitchFamily="34" charset="0"/>
              <a:buChar char="•"/>
            </a:pPr>
            <a:endParaRPr lang="en-US" sz="800" dirty="0" smtClean="0"/>
          </a:p>
          <a:p>
            <a:pPr marL="355600" indent="-355600">
              <a:buFont typeface="Arial" pitchFamily="34" charset="0"/>
              <a:buChar char="•"/>
            </a:pPr>
            <a:r>
              <a:rPr lang="en-US" dirty="0" smtClean="0"/>
              <a:t>Question: how to distinguish between different models</a:t>
            </a:r>
            <a:br>
              <a:rPr lang="en-US" dirty="0" smtClean="0"/>
            </a:br>
            <a:r>
              <a:rPr lang="en-US" dirty="0" smtClean="0"/>
              <a:t>when dealing with short and uncertain time series?</a:t>
            </a:r>
          </a:p>
          <a:p>
            <a:pPr marL="355600" indent="-355600">
              <a:buFont typeface="Arial" pitchFamily="34" charset="0"/>
              <a:buChar char="•"/>
            </a:pPr>
            <a:endParaRPr lang="en-US" sz="800" dirty="0" smtClean="0"/>
          </a:p>
          <a:p>
            <a:pPr marL="355600" indent="-355600">
              <a:buFont typeface="Arial" pitchFamily="34" charset="0"/>
              <a:buChar char="•"/>
            </a:pPr>
            <a:r>
              <a:rPr lang="en-US" dirty="0" smtClean="0"/>
              <a:t>Question: why variability is often neglected a priori?</a:t>
            </a:r>
          </a:p>
          <a:p>
            <a:pPr marL="355600" indent="-355600">
              <a:buFont typeface="Arial" pitchFamily="34" charset="0"/>
              <a:buChar char="•"/>
            </a:pPr>
            <a:endParaRPr lang="en-US" sz="800" dirty="0" smtClean="0"/>
          </a:p>
          <a:p>
            <a:pPr marL="355600" indent="-355600">
              <a:buFont typeface="Arial" pitchFamily="34" charset="0"/>
              <a:buChar char="•"/>
            </a:pPr>
            <a:r>
              <a:rPr lang="en-US" dirty="0" smtClean="0"/>
              <a:t>Note: the latter question has nothing do to with the debate</a:t>
            </a:r>
            <a:br>
              <a:rPr lang="en-US" dirty="0" smtClean="0"/>
            </a:br>
            <a:r>
              <a:rPr lang="en-US" dirty="0" smtClean="0"/>
              <a:t>on anthropogenic climate change.</a:t>
            </a:r>
          </a:p>
        </p:txBody>
      </p:sp>
      <p:pic>
        <p:nvPicPr>
          <p:cNvPr id="3075" name="Picture 3"/>
          <p:cNvPicPr>
            <a:picLocks noChangeAspect="1" noChangeArrowheads="1"/>
          </p:cNvPicPr>
          <p:nvPr/>
        </p:nvPicPr>
        <p:blipFill>
          <a:blip r:embed="rId3"/>
          <a:srcRect/>
          <a:stretch>
            <a:fillRect/>
          </a:stretch>
        </p:blipFill>
        <p:spPr bwMode="auto">
          <a:xfrm>
            <a:off x="6431475" y="1971321"/>
            <a:ext cx="4881420" cy="3067020"/>
          </a:xfrm>
          <a:prstGeom prst="rect">
            <a:avLst/>
          </a:prstGeom>
          <a:noFill/>
          <a:ln w="9525">
            <a:noFill/>
            <a:miter lim="800000"/>
            <a:headEnd/>
            <a:tailEnd/>
          </a:ln>
          <a:effectLst/>
        </p:spPr>
      </p:pic>
      <p:sp>
        <p:nvSpPr>
          <p:cNvPr id="7" name="CasellaDiTesto 6"/>
          <p:cNvSpPr txBox="1"/>
          <p:nvPr/>
        </p:nvSpPr>
        <p:spPr>
          <a:xfrm>
            <a:off x="2727412" y="6623549"/>
            <a:ext cx="6741333" cy="246221"/>
          </a:xfrm>
          <a:prstGeom prst="rect">
            <a:avLst/>
          </a:prstGeom>
          <a:solidFill>
            <a:schemeClr val="bg1"/>
          </a:solidFill>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000" b="1" u="none" dirty="0" err="1" smtClean="0"/>
              <a:t>This</a:t>
            </a:r>
            <a:r>
              <a:rPr lang="it-IT" sz="1000" b="1" u="none" dirty="0" smtClean="0"/>
              <a:t> </a:t>
            </a:r>
            <a:r>
              <a:rPr lang="it-IT" sz="1000" b="1" u="none" dirty="0" err="1" smtClean="0"/>
              <a:t>presentation</a:t>
            </a:r>
            <a:r>
              <a:rPr lang="it-IT" sz="1000" b="1" u="none" dirty="0" smtClean="0"/>
              <a:t> </a:t>
            </a:r>
            <a:r>
              <a:rPr lang="it-IT" sz="1000" b="1" u="none" dirty="0" err="1" smtClean="0"/>
              <a:t>is</a:t>
            </a:r>
            <a:r>
              <a:rPr lang="it-IT" sz="1000" b="1" u="none" baseline="0" dirty="0" smtClean="0"/>
              <a:t> </a:t>
            </a:r>
            <a:r>
              <a:rPr lang="it-IT" sz="1000" b="1" u="none" baseline="0" dirty="0" err="1" smtClean="0"/>
              <a:t>available</a:t>
            </a:r>
            <a:r>
              <a:rPr lang="it-IT" sz="1000" b="1" u="none" baseline="0" dirty="0" smtClean="0"/>
              <a:t> </a:t>
            </a:r>
            <a:r>
              <a:rPr lang="it-IT" sz="1000" b="1" u="none" dirty="0" smtClean="0"/>
              <a:t>at the web </a:t>
            </a:r>
            <a:r>
              <a:rPr lang="it-IT" sz="1000" b="1" u="none" dirty="0" err="1" smtClean="0"/>
              <a:t>address</a:t>
            </a:r>
            <a:r>
              <a:rPr lang="it-IT" sz="1000" b="1" u="none" dirty="0" smtClean="0"/>
              <a:t> http</a:t>
            </a:r>
            <a:r>
              <a:rPr lang="it-IT" sz="1000" b="1" u="none" dirty="0"/>
              <a:t>://</a:t>
            </a:r>
            <a:r>
              <a:rPr lang="it-IT" sz="1000" b="1" u="none" dirty="0" smtClean="0"/>
              <a:t>www.albertomontanari.it – E-mail</a:t>
            </a:r>
            <a:r>
              <a:rPr lang="it-IT" sz="1000" b="1" u="none" kern="1200" dirty="0" smtClean="0">
                <a:solidFill>
                  <a:schemeClr val="tx1"/>
                </a:solidFill>
                <a:latin typeface="Arial" charset="0"/>
                <a:ea typeface="+mn-ea"/>
                <a:cs typeface="+mn-cs"/>
              </a:rPr>
              <a:t>: alberto.montanari@unibo.it</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0" name="Picture 4"/>
          <p:cNvPicPr>
            <a:picLocks noChangeAspect="1" noChangeArrowheads="1"/>
          </p:cNvPicPr>
          <p:nvPr/>
        </p:nvPicPr>
        <p:blipFill>
          <a:blip r:embed="rId2"/>
          <a:srcRect/>
          <a:stretch>
            <a:fillRect/>
          </a:stretch>
        </p:blipFill>
        <p:spPr bwMode="auto">
          <a:xfrm>
            <a:off x="4571996" y="2274385"/>
            <a:ext cx="4370565" cy="1599698"/>
          </a:xfrm>
          <a:prstGeom prst="rect">
            <a:avLst/>
          </a:prstGeom>
          <a:noFill/>
          <a:ln w="9525">
            <a:noFill/>
            <a:miter lim="800000"/>
            <a:headEnd/>
            <a:tailEnd/>
          </a:ln>
          <a:effectLst/>
        </p:spPr>
      </p:pic>
      <p:pic>
        <p:nvPicPr>
          <p:cNvPr id="16" name="Picture 2"/>
          <p:cNvPicPr>
            <a:picLocks noChangeAspect="1" noChangeArrowheads="1"/>
          </p:cNvPicPr>
          <p:nvPr/>
        </p:nvPicPr>
        <p:blipFill>
          <a:blip r:embed="rId3"/>
          <a:srcRect b="43008"/>
          <a:stretch>
            <a:fillRect/>
          </a:stretch>
        </p:blipFill>
        <p:spPr bwMode="auto">
          <a:xfrm>
            <a:off x="0" y="5858326"/>
            <a:ext cx="12192000" cy="1004007"/>
          </a:xfrm>
          <a:prstGeom prst="rect">
            <a:avLst/>
          </a:prstGeom>
          <a:noFill/>
          <a:ln w="9525">
            <a:noFill/>
            <a:miter lim="800000"/>
            <a:headEnd/>
            <a:tailEnd/>
          </a:ln>
          <a:effectLst/>
        </p:spPr>
      </p:pic>
      <p:sp>
        <p:nvSpPr>
          <p:cNvPr id="6" name="CasellaDiTesto 5"/>
          <p:cNvSpPr txBox="1"/>
          <p:nvPr/>
        </p:nvSpPr>
        <p:spPr>
          <a:xfrm>
            <a:off x="0" y="0"/>
            <a:ext cx="12192000" cy="584775"/>
          </a:xfrm>
          <a:prstGeom prst="rect">
            <a:avLst/>
          </a:prstGeom>
          <a:noFill/>
        </p:spPr>
        <p:txBody>
          <a:bodyPr wrap="square" rtlCol="0">
            <a:spAutoFit/>
          </a:bodyPr>
          <a:lstStyle/>
          <a:p>
            <a:pPr algn="ctr"/>
            <a:r>
              <a:rPr lang="en-US" sz="3200" b="1" dirty="0" smtClean="0"/>
              <a:t>Beyond linear trend: Long Term Persistence</a:t>
            </a:r>
          </a:p>
        </p:txBody>
      </p:sp>
      <p:sp>
        <p:nvSpPr>
          <p:cNvPr id="8" name="Rettangolo 7"/>
          <p:cNvSpPr/>
          <p:nvPr/>
        </p:nvSpPr>
        <p:spPr>
          <a:xfrm>
            <a:off x="114300" y="586335"/>
            <a:ext cx="9860973" cy="1754326"/>
          </a:xfrm>
          <a:prstGeom prst="rect">
            <a:avLst/>
          </a:prstGeom>
        </p:spPr>
        <p:txBody>
          <a:bodyPr wrap="square">
            <a:spAutoFit/>
          </a:bodyPr>
          <a:lstStyle/>
          <a:p>
            <a:pPr marL="171450" indent="-171450">
              <a:buFont typeface="Arial" pitchFamily="34" charset="0"/>
              <a:buChar char="•"/>
            </a:pPr>
            <a:r>
              <a:rPr lang="en-US" dirty="0" smtClean="0"/>
              <a:t>Long term persistence – also called long memory – gives rise to the Hurst Effect.</a:t>
            </a:r>
          </a:p>
          <a:p>
            <a:pPr marL="171450" indent="-171450">
              <a:buFont typeface="Arial" pitchFamily="34" charset="0"/>
              <a:buChar char="•"/>
            </a:pPr>
            <a:r>
              <a:rPr lang="en-US" dirty="0" smtClean="0"/>
              <a:t>The Hurst effect was discovered by the English hydrologist Harold Edwin Hurst.</a:t>
            </a:r>
          </a:p>
          <a:p>
            <a:pPr marL="171450" indent="-171450">
              <a:buFont typeface="Arial" pitchFamily="34" charset="0"/>
              <a:buChar char="•"/>
            </a:pPr>
            <a:r>
              <a:rPr lang="en-US" dirty="0" smtClean="0"/>
              <a:t>It is essentially due to the presence of long-term cycles, with different temporal scales, in the process.</a:t>
            </a:r>
          </a:p>
          <a:p>
            <a:pPr marL="171450" indent="-171450">
              <a:buFont typeface="Arial" pitchFamily="34" charset="0"/>
              <a:buChar char="•"/>
            </a:pPr>
            <a:r>
              <a:rPr lang="en-US" dirty="0" smtClean="0"/>
              <a:t>It is one of the most studied topics in hydrology and water resources management. Curiously it is still poorly known and frequently ignored by the literature on climate change.</a:t>
            </a:r>
          </a:p>
          <a:p>
            <a:pPr marL="171450" indent="-171450">
              <a:buFont typeface="Arial" pitchFamily="34" charset="0"/>
              <a:buChar char="•"/>
            </a:pPr>
            <a:endParaRPr lang="en-US" dirty="0" smtClean="0"/>
          </a:p>
        </p:txBody>
      </p:sp>
      <p:pic>
        <p:nvPicPr>
          <p:cNvPr id="9217" name="Picture 1"/>
          <p:cNvPicPr>
            <a:picLocks noChangeAspect="1" noChangeArrowheads="1"/>
          </p:cNvPicPr>
          <p:nvPr/>
        </p:nvPicPr>
        <p:blipFill>
          <a:blip r:embed="rId4"/>
          <a:srcRect/>
          <a:stretch>
            <a:fillRect/>
          </a:stretch>
        </p:blipFill>
        <p:spPr bwMode="auto">
          <a:xfrm>
            <a:off x="10327739" y="738189"/>
            <a:ext cx="1583274" cy="2100262"/>
          </a:xfrm>
          <a:prstGeom prst="rect">
            <a:avLst/>
          </a:prstGeom>
          <a:noFill/>
          <a:ln w="9525">
            <a:noFill/>
            <a:miter lim="800000"/>
            <a:headEnd/>
            <a:tailEnd/>
          </a:ln>
          <a:effectLst/>
        </p:spPr>
      </p:pic>
      <p:pic>
        <p:nvPicPr>
          <p:cNvPr id="12" name="Picture 2" descr="Z:\home\sturno\sturno\fofo2013\blackberry\IMG-20131018-00559.jpg"/>
          <p:cNvPicPr>
            <a:picLocks noChangeAspect="1" noChangeArrowheads="1"/>
          </p:cNvPicPr>
          <p:nvPr/>
        </p:nvPicPr>
        <p:blipFill>
          <a:blip r:embed="rId5"/>
          <a:srcRect l="11811" r="7437" b="12832"/>
          <a:stretch>
            <a:fillRect/>
          </a:stretch>
        </p:blipFill>
        <p:spPr bwMode="auto">
          <a:xfrm rot="10800000">
            <a:off x="9033254" y="2994260"/>
            <a:ext cx="3158746" cy="2557278"/>
          </a:xfrm>
          <a:prstGeom prst="rect">
            <a:avLst/>
          </a:prstGeom>
          <a:noFill/>
        </p:spPr>
      </p:pic>
      <p:sp>
        <p:nvSpPr>
          <p:cNvPr id="13" name="Rettangolo 12"/>
          <p:cNvSpPr/>
          <p:nvPr/>
        </p:nvSpPr>
        <p:spPr>
          <a:xfrm>
            <a:off x="9048750" y="5607735"/>
            <a:ext cx="3160722" cy="646331"/>
          </a:xfrm>
          <a:prstGeom prst="rect">
            <a:avLst/>
          </a:prstGeom>
        </p:spPr>
        <p:txBody>
          <a:bodyPr wrap="square">
            <a:spAutoFit/>
          </a:bodyPr>
          <a:lstStyle/>
          <a:p>
            <a:r>
              <a:rPr lang="it-IT" sz="1200" dirty="0" err="1" smtClean="0"/>
              <a:t>With</a:t>
            </a:r>
            <a:r>
              <a:rPr lang="it-IT" sz="1200" dirty="0" smtClean="0"/>
              <a:t> Stephen </a:t>
            </a:r>
            <a:r>
              <a:rPr lang="it-IT" sz="1200" dirty="0" err="1" smtClean="0"/>
              <a:t>Hurst</a:t>
            </a:r>
            <a:r>
              <a:rPr lang="it-IT" sz="1200" dirty="0" smtClean="0"/>
              <a:t>, - </a:t>
            </a:r>
            <a:r>
              <a:rPr lang="it-IT" sz="1200" dirty="0" err="1" smtClean="0"/>
              <a:t>Hurst</a:t>
            </a:r>
            <a:r>
              <a:rPr lang="it-IT" sz="1200" dirty="0" smtClean="0"/>
              <a:t>’s son  at a IAHS meeting in </a:t>
            </a:r>
            <a:r>
              <a:rPr lang="it-IT" sz="1200" dirty="0" err="1" smtClean="0"/>
              <a:t>Kos</a:t>
            </a:r>
            <a:r>
              <a:rPr lang="it-IT" sz="1200" dirty="0" smtClean="0"/>
              <a:t> (</a:t>
            </a:r>
            <a:r>
              <a:rPr lang="it-IT" sz="1200" dirty="0" err="1" smtClean="0"/>
              <a:t>Greece</a:t>
            </a:r>
            <a:r>
              <a:rPr lang="it-IT" sz="1200" dirty="0" smtClean="0"/>
              <a:t>), 2013</a:t>
            </a:r>
          </a:p>
          <a:p>
            <a:endParaRPr lang="it-IT" sz="1200" dirty="0"/>
          </a:p>
        </p:txBody>
      </p:sp>
      <p:pic>
        <p:nvPicPr>
          <p:cNvPr id="9218" name="Picture 2"/>
          <p:cNvPicPr>
            <a:picLocks noChangeAspect="1" noChangeArrowheads="1"/>
          </p:cNvPicPr>
          <p:nvPr/>
        </p:nvPicPr>
        <p:blipFill>
          <a:blip r:embed="rId6"/>
          <a:srcRect/>
          <a:stretch>
            <a:fillRect/>
          </a:stretch>
        </p:blipFill>
        <p:spPr bwMode="auto">
          <a:xfrm>
            <a:off x="99388" y="2272413"/>
            <a:ext cx="4377685" cy="1625843"/>
          </a:xfrm>
          <a:prstGeom prst="rect">
            <a:avLst/>
          </a:prstGeom>
          <a:noFill/>
          <a:ln w="9525">
            <a:noFill/>
            <a:miter lim="800000"/>
            <a:headEnd/>
            <a:tailEnd/>
          </a:ln>
          <a:effectLst/>
        </p:spPr>
      </p:pic>
      <p:sp>
        <p:nvSpPr>
          <p:cNvPr id="17" name="CasellaDiTesto 16"/>
          <p:cNvSpPr txBox="1"/>
          <p:nvPr/>
        </p:nvSpPr>
        <p:spPr>
          <a:xfrm>
            <a:off x="712519" y="1995057"/>
            <a:ext cx="3348842" cy="369332"/>
          </a:xfrm>
          <a:prstGeom prst="rect">
            <a:avLst/>
          </a:prstGeom>
          <a:noFill/>
        </p:spPr>
        <p:txBody>
          <a:bodyPr wrap="square" rtlCol="0">
            <a:spAutoFit/>
          </a:bodyPr>
          <a:lstStyle/>
          <a:p>
            <a:r>
              <a:rPr lang="it-IT" dirty="0" err="1" smtClean="0">
                <a:solidFill>
                  <a:srgbClr val="FF0000"/>
                </a:solidFill>
              </a:rPr>
              <a:t>Random</a:t>
            </a:r>
            <a:r>
              <a:rPr lang="it-IT" dirty="0" smtClean="0">
                <a:solidFill>
                  <a:srgbClr val="FF0000"/>
                </a:solidFill>
              </a:rPr>
              <a:t> </a:t>
            </a:r>
            <a:r>
              <a:rPr lang="it-IT" dirty="0" err="1" smtClean="0">
                <a:solidFill>
                  <a:srgbClr val="FF0000"/>
                </a:solidFill>
              </a:rPr>
              <a:t>Gaussian</a:t>
            </a:r>
            <a:r>
              <a:rPr lang="it-IT" dirty="0" smtClean="0">
                <a:solidFill>
                  <a:srgbClr val="FF0000"/>
                </a:solidFill>
              </a:rPr>
              <a:t> </a:t>
            </a:r>
            <a:r>
              <a:rPr lang="it-IT" dirty="0" err="1" smtClean="0">
                <a:solidFill>
                  <a:srgbClr val="FF0000"/>
                </a:solidFill>
              </a:rPr>
              <a:t>process</a:t>
            </a:r>
            <a:r>
              <a:rPr lang="it-IT" dirty="0" smtClean="0">
                <a:solidFill>
                  <a:srgbClr val="FF0000"/>
                </a:solidFill>
              </a:rPr>
              <a:t> N(0,1)</a:t>
            </a:r>
            <a:endParaRPr lang="it-IT" dirty="0">
              <a:solidFill>
                <a:srgbClr val="FF0000"/>
              </a:solidFill>
            </a:endParaRPr>
          </a:p>
        </p:txBody>
      </p:sp>
      <p:sp>
        <p:nvSpPr>
          <p:cNvPr id="20" name="CasellaDiTesto 19"/>
          <p:cNvSpPr txBox="1"/>
          <p:nvPr/>
        </p:nvSpPr>
        <p:spPr>
          <a:xfrm>
            <a:off x="5116269" y="1993080"/>
            <a:ext cx="4039610" cy="369332"/>
          </a:xfrm>
          <a:prstGeom prst="rect">
            <a:avLst/>
          </a:prstGeom>
          <a:noFill/>
        </p:spPr>
        <p:txBody>
          <a:bodyPr wrap="square" rtlCol="0">
            <a:spAutoFit/>
          </a:bodyPr>
          <a:lstStyle/>
          <a:p>
            <a:r>
              <a:rPr lang="it-IT" dirty="0" err="1" smtClean="0">
                <a:solidFill>
                  <a:srgbClr val="FF0000"/>
                </a:solidFill>
              </a:rPr>
              <a:t>Gaussian</a:t>
            </a:r>
            <a:r>
              <a:rPr lang="it-IT" dirty="0" smtClean="0">
                <a:solidFill>
                  <a:srgbClr val="FF0000"/>
                </a:solidFill>
              </a:rPr>
              <a:t> </a:t>
            </a:r>
            <a:r>
              <a:rPr lang="it-IT" dirty="0" err="1" smtClean="0">
                <a:solidFill>
                  <a:srgbClr val="FF0000"/>
                </a:solidFill>
              </a:rPr>
              <a:t>process</a:t>
            </a:r>
            <a:r>
              <a:rPr lang="it-IT" dirty="0" smtClean="0">
                <a:solidFill>
                  <a:srgbClr val="FF0000"/>
                </a:solidFill>
              </a:rPr>
              <a:t> N(0,1) </a:t>
            </a:r>
            <a:r>
              <a:rPr lang="it-IT" dirty="0" err="1" smtClean="0">
                <a:solidFill>
                  <a:srgbClr val="FF0000"/>
                </a:solidFill>
              </a:rPr>
              <a:t>with</a:t>
            </a:r>
            <a:r>
              <a:rPr lang="it-IT" dirty="0" smtClean="0">
                <a:solidFill>
                  <a:srgbClr val="FF0000"/>
                </a:solidFill>
              </a:rPr>
              <a:t> H=0.8</a:t>
            </a:r>
            <a:endParaRPr lang="it-IT" dirty="0">
              <a:solidFill>
                <a:srgbClr val="FF0000"/>
              </a:solidFill>
            </a:endParaRPr>
          </a:p>
        </p:txBody>
      </p:sp>
      <p:grpSp>
        <p:nvGrpSpPr>
          <p:cNvPr id="25" name="Gruppo 24"/>
          <p:cNvGrpSpPr/>
          <p:nvPr/>
        </p:nvGrpSpPr>
        <p:grpSpPr>
          <a:xfrm>
            <a:off x="7220197" y="2256319"/>
            <a:ext cx="1757548" cy="3443837"/>
            <a:chOff x="7220197" y="2256319"/>
            <a:chExt cx="1757548" cy="3443837"/>
          </a:xfrm>
        </p:grpSpPr>
        <p:sp>
          <p:nvSpPr>
            <p:cNvPr id="23" name="Rettangolo 22"/>
            <p:cNvSpPr/>
            <p:nvPr/>
          </p:nvSpPr>
          <p:spPr>
            <a:xfrm>
              <a:off x="7790213" y="2327563"/>
              <a:ext cx="1187532" cy="3372593"/>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cxnSp>
          <p:nvCxnSpPr>
            <p:cNvPr id="22" name="Connettore 7 21"/>
            <p:cNvCxnSpPr/>
            <p:nvPr/>
          </p:nvCxnSpPr>
          <p:spPr>
            <a:xfrm>
              <a:off x="7220197" y="3645725"/>
              <a:ext cx="700645" cy="700644"/>
            </a:xfrm>
            <a:prstGeom prst="curved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pic>
          <p:nvPicPr>
            <p:cNvPr id="9223" name="Picture 7"/>
            <p:cNvPicPr>
              <a:picLocks noChangeAspect="1" noChangeArrowheads="1"/>
            </p:cNvPicPr>
            <p:nvPr/>
          </p:nvPicPr>
          <p:blipFill>
            <a:blip r:embed="rId7"/>
            <a:srcRect/>
            <a:stretch>
              <a:fillRect/>
            </a:stretch>
          </p:blipFill>
          <p:spPr bwMode="auto">
            <a:xfrm>
              <a:off x="7934997" y="2256319"/>
              <a:ext cx="936548" cy="3408211"/>
            </a:xfrm>
            <a:prstGeom prst="rect">
              <a:avLst/>
            </a:prstGeom>
            <a:noFill/>
            <a:ln w="9525">
              <a:noFill/>
              <a:miter lim="800000"/>
              <a:headEnd/>
              <a:tailEnd/>
            </a:ln>
            <a:effectLst/>
          </p:spPr>
        </p:pic>
      </p:grpSp>
      <p:sp>
        <p:nvSpPr>
          <p:cNvPr id="26" name="Rettangolo 25"/>
          <p:cNvSpPr/>
          <p:nvPr/>
        </p:nvSpPr>
        <p:spPr>
          <a:xfrm>
            <a:off x="112326" y="3861860"/>
            <a:ext cx="7333504" cy="1754326"/>
          </a:xfrm>
          <a:prstGeom prst="rect">
            <a:avLst/>
          </a:prstGeom>
        </p:spPr>
        <p:txBody>
          <a:bodyPr wrap="square">
            <a:spAutoFit/>
          </a:bodyPr>
          <a:lstStyle/>
          <a:p>
            <a:pPr marL="171450" indent="-171450">
              <a:buFont typeface="Arial" pitchFamily="34" charset="0"/>
              <a:buChar char="•"/>
            </a:pPr>
            <a:r>
              <a:rPr lang="en-US" dirty="0" smtClean="0"/>
              <a:t>The intensity of </a:t>
            </a:r>
            <a:r>
              <a:rPr lang="en-US" dirty="0" smtClean="0"/>
              <a:t>long term persistence can </a:t>
            </a:r>
            <a:r>
              <a:rPr lang="en-US" dirty="0" smtClean="0"/>
              <a:t>be measured by the Hurst parameter H, with 0 ≤ H &lt; 1. H ≤ 0.5 means absence of LTP.</a:t>
            </a:r>
          </a:p>
          <a:p>
            <a:pPr marL="171450" indent="-171450">
              <a:buFont typeface="Arial" pitchFamily="34" charset="0"/>
              <a:buChar char="•"/>
            </a:pPr>
            <a:r>
              <a:rPr lang="en-US" dirty="0" smtClean="0"/>
              <a:t>Several estimation methods were proposed by the literature. A large sample size would be needed to reliably estimate H.</a:t>
            </a:r>
          </a:p>
          <a:p>
            <a:pPr marL="171450" indent="-171450">
              <a:buFont typeface="Arial" pitchFamily="34" charset="0"/>
              <a:buChar char="•"/>
            </a:pPr>
            <a:r>
              <a:rPr lang="en-US" dirty="0" smtClean="0"/>
              <a:t>LTP entails larger uncertainty and therefore has a significant effect on engineering design.</a:t>
            </a:r>
          </a:p>
        </p:txBody>
      </p:sp>
      <p:sp>
        <p:nvSpPr>
          <p:cNvPr id="18" name="CasellaDiTesto 17"/>
          <p:cNvSpPr txBox="1"/>
          <p:nvPr/>
        </p:nvSpPr>
        <p:spPr>
          <a:xfrm>
            <a:off x="2727412" y="6623549"/>
            <a:ext cx="6741333" cy="246221"/>
          </a:xfrm>
          <a:prstGeom prst="rect">
            <a:avLst/>
          </a:prstGeom>
          <a:solidFill>
            <a:schemeClr val="bg1"/>
          </a:solidFill>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000" b="1" u="none" dirty="0" err="1" smtClean="0"/>
              <a:t>This</a:t>
            </a:r>
            <a:r>
              <a:rPr lang="it-IT" sz="1000" b="1" u="none" dirty="0" smtClean="0"/>
              <a:t> </a:t>
            </a:r>
            <a:r>
              <a:rPr lang="it-IT" sz="1000" b="1" u="none" dirty="0" err="1" smtClean="0"/>
              <a:t>presentation</a:t>
            </a:r>
            <a:r>
              <a:rPr lang="it-IT" sz="1000" b="1" u="none" dirty="0" smtClean="0"/>
              <a:t> </a:t>
            </a:r>
            <a:r>
              <a:rPr lang="it-IT" sz="1000" b="1" u="none" dirty="0" err="1" smtClean="0"/>
              <a:t>is</a:t>
            </a:r>
            <a:r>
              <a:rPr lang="it-IT" sz="1000" b="1" u="none" baseline="0" dirty="0" smtClean="0"/>
              <a:t> </a:t>
            </a:r>
            <a:r>
              <a:rPr lang="it-IT" sz="1000" b="1" u="none" baseline="0" dirty="0" err="1" smtClean="0"/>
              <a:t>available</a:t>
            </a:r>
            <a:r>
              <a:rPr lang="it-IT" sz="1000" b="1" u="none" baseline="0" dirty="0" smtClean="0"/>
              <a:t> </a:t>
            </a:r>
            <a:r>
              <a:rPr lang="it-IT" sz="1000" b="1" u="none" dirty="0" smtClean="0"/>
              <a:t>at the web </a:t>
            </a:r>
            <a:r>
              <a:rPr lang="it-IT" sz="1000" b="1" u="none" dirty="0" err="1" smtClean="0"/>
              <a:t>address</a:t>
            </a:r>
            <a:r>
              <a:rPr lang="it-IT" sz="1000" b="1" u="none" dirty="0" smtClean="0"/>
              <a:t> http</a:t>
            </a:r>
            <a:r>
              <a:rPr lang="it-IT" sz="1000" b="1" u="none" dirty="0"/>
              <a:t>://</a:t>
            </a:r>
            <a:r>
              <a:rPr lang="it-IT" sz="1000" b="1" u="none" dirty="0" smtClean="0"/>
              <a:t>www.albertomontanari.it – E-mail</a:t>
            </a:r>
            <a:r>
              <a:rPr lang="it-IT" sz="1000" b="1" u="none" kern="1200" dirty="0" smtClean="0">
                <a:solidFill>
                  <a:schemeClr val="tx1"/>
                </a:solidFill>
                <a:latin typeface="Arial" charset="0"/>
                <a:ea typeface="+mn-ea"/>
                <a:cs typeface="+mn-cs"/>
              </a:rPr>
              <a:t>: alberto.montanari@unibo.it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20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2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2"/>
          <p:cNvPicPr>
            <a:picLocks noChangeAspect="1" noChangeArrowheads="1"/>
          </p:cNvPicPr>
          <p:nvPr/>
        </p:nvPicPr>
        <p:blipFill>
          <a:blip r:embed="rId2"/>
          <a:srcRect b="43008"/>
          <a:stretch>
            <a:fillRect/>
          </a:stretch>
        </p:blipFill>
        <p:spPr bwMode="auto">
          <a:xfrm>
            <a:off x="0" y="5858326"/>
            <a:ext cx="12192000" cy="1004007"/>
          </a:xfrm>
          <a:prstGeom prst="rect">
            <a:avLst/>
          </a:prstGeom>
          <a:noFill/>
          <a:ln w="9525">
            <a:noFill/>
            <a:miter lim="800000"/>
            <a:headEnd/>
            <a:tailEnd/>
          </a:ln>
          <a:effectLst/>
        </p:spPr>
      </p:pic>
      <p:sp>
        <p:nvSpPr>
          <p:cNvPr id="6" name="CasellaDiTesto 5"/>
          <p:cNvSpPr txBox="1"/>
          <p:nvPr/>
        </p:nvSpPr>
        <p:spPr>
          <a:xfrm>
            <a:off x="-1068750" y="0"/>
            <a:ext cx="12192000" cy="584775"/>
          </a:xfrm>
          <a:prstGeom prst="rect">
            <a:avLst/>
          </a:prstGeom>
          <a:noFill/>
        </p:spPr>
        <p:txBody>
          <a:bodyPr wrap="square" rtlCol="0">
            <a:spAutoFit/>
          </a:bodyPr>
          <a:lstStyle/>
          <a:p>
            <a:pPr algn="ctr"/>
            <a:r>
              <a:rPr lang="en-US" sz="3200" b="1" dirty="0" smtClean="0"/>
              <a:t>Models for explaining tendencies – Engineering design</a:t>
            </a:r>
          </a:p>
        </p:txBody>
      </p:sp>
      <p:sp>
        <p:nvSpPr>
          <p:cNvPr id="8" name="Rettangolo 7"/>
          <p:cNvSpPr/>
          <p:nvPr/>
        </p:nvSpPr>
        <p:spPr>
          <a:xfrm>
            <a:off x="114300" y="586335"/>
            <a:ext cx="9860973" cy="3077766"/>
          </a:xfrm>
          <a:prstGeom prst="rect">
            <a:avLst/>
          </a:prstGeom>
        </p:spPr>
        <p:txBody>
          <a:bodyPr wrap="square">
            <a:spAutoFit/>
          </a:bodyPr>
          <a:lstStyle/>
          <a:p>
            <a:pPr marL="171450" indent="-171450">
              <a:buFont typeface="Arial" pitchFamily="34" charset="0"/>
              <a:buChar char="•"/>
            </a:pPr>
            <a:r>
              <a:rPr lang="en-US" dirty="0" smtClean="0"/>
              <a:t>Linear trend (as well as other types of trend – polynomial, exponential and so forth) and LTP are alternative models to explain the tendencies that we may find in the data.</a:t>
            </a:r>
            <a:endParaRPr lang="en-US" sz="800" dirty="0" smtClean="0"/>
          </a:p>
          <a:p>
            <a:pPr marL="171450" indent="-171450">
              <a:buFont typeface="Arial" pitchFamily="34" charset="0"/>
              <a:buChar char="•"/>
            </a:pPr>
            <a:endParaRPr lang="en-US" sz="800" dirty="0" smtClean="0"/>
          </a:p>
          <a:p>
            <a:pPr marL="171450" indent="-171450">
              <a:buFont typeface="Arial" pitchFamily="34" charset="0"/>
              <a:buChar char="•"/>
            </a:pPr>
            <a:r>
              <a:rPr lang="en-US" dirty="0" smtClean="0"/>
              <a:t>These models should be tested against data and physical evidence.</a:t>
            </a:r>
          </a:p>
          <a:p>
            <a:pPr marL="171450" indent="-171450">
              <a:buFont typeface="Arial" pitchFamily="34" charset="0"/>
              <a:buChar char="•"/>
            </a:pPr>
            <a:endParaRPr lang="en-US" sz="800" dirty="0" smtClean="0"/>
          </a:p>
          <a:p>
            <a:pPr marL="171450" indent="-171450">
              <a:buFont typeface="Arial" pitchFamily="34" charset="0"/>
              <a:buChar char="•"/>
            </a:pPr>
            <a:r>
              <a:rPr lang="en-US" dirty="0" smtClean="0"/>
              <a:t>Sometimes available data could not allow to discriminate between alternative models/alternative physical explanation.</a:t>
            </a:r>
          </a:p>
          <a:p>
            <a:pPr marL="171450" indent="-171450">
              <a:buFont typeface="Arial" pitchFamily="34" charset="0"/>
              <a:buChar char="•"/>
            </a:pPr>
            <a:endParaRPr lang="en-US" sz="800" dirty="0" smtClean="0"/>
          </a:p>
          <a:p>
            <a:pPr marL="171450" indent="-171450">
              <a:buFont typeface="Arial" pitchFamily="34" charset="0"/>
              <a:buChar char="•"/>
            </a:pPr>
            <a:r>
              <a:rPr lang="en-US" dirty="0" smtClean="0"/>
              <a:t>This is not a problem. It means that engineering design should be flexible and opt for no-regret solutions – i.e., solutions that may comply for several possible physical explanations.</a:t>
            </a:r>
          </a:p>
          <a:p>
            <a:pPr marL="171450" indent="-171450"/>
            <a:endParaRPr lang="en-US" sz="800" dirty="0" smtClean="0"/>
          </a:p>
          <a:p>
            <a:pPr marL="171450" indent="-171450">
              <a:buFont typeface="Arial" pitchFamily="34" charset="0"/>
              <a:buChar char="•"/>
            </a:pPr>
            <a:r>
              <a:rPr lang="en-US" dirty="0" smtClean="0"/>
              <a:t>Decision theory has recently proposed advanced methods to cope with uncertain future scenarios. See, for instance, decision scaling (Brown et al., 2012).</a:t>
            </a:r>
          </a:p>
        </p:txBody>
      </p:sp>
      <p:pic>
        <p:nvPicPr>
          <p:cNvPr id="18" name="Picture 2"/>
          <p:cNvPicPr>
            <a:picLocks noChangeAspect="1" noChangeArrowheads="1"/>
          </p:cNvPicPr>
          <p:nvPr/>
        </p:nvPicPr>
        <p:blipFill>
          <a:blip r:embed="rId3"/>
          <a:srcRect/>
          <a:stretch>
            <a:fillRect/>
          </a:stretch>
        </p:blipFill>
        <p:spPr bwMode="auto">
          <a:xfrm>
            <a:off x="10356980" y="0"/>
            <a:ext cx="1835020" cy="6858000"/>
          </a:xfrm>
          <a:prstGeom prst="rect">
            <a:avLst/>
          </a:prstGeom>
          <a:noFill/>
          <a:ln w="9525">
            <a:noFill/>
            <a:miter lim="800000"/>
            <a:headEnd/>
            <a:tailEnd/>
          </a:ln>
          <a:effectLst/>
        </p:spPr>
      </p:pic>
      <p:cxnSp>
        <p:nvCxnSpPr>
          <p:cNvPr id="19" name="Connettore 2 18"/>
          <p:cNvCxnSpPr/>
          <p:nvPr/>
        </p:nvCxnSpPr>
        <p:spPr>
          <a:xfrm flipV="1">
            <a:off x="9842500" y="723900"/>
            <a:ext cx="0" cy="6156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1" name="CasellaDiTesto 20"/>
          <p:cNvSpPr txBox="1"/>
          <p:nvPr/>
        </p:nvSpPr>
        <p:spPr>
          <a:xfrm rot="16200000">
            <a:off x="8536945" y="3164845"/>
            <a:ext cx="3017510" cy="523220"/>
          </a:xfrm>
          <a:prstGeom prst="rect">
            <a:avLst/>
          </a:prstGeom>
          <a:noFill/>
        </p:spPr>
        <p:txBody>
          <a:bodyPr wrap="square" rtlCol="0">
            <a:spAutoFit/>
          </a:bodyPr>
          <a:lstStyle/>
          <a:p>
            <a:r>
              <a:rPr lang="it-IT" sz="2800" b="1" dirty="0" smtClean="0"/>
              <a:t>DECISION SCALING</a:t>
            </a:r>
            <a:endParaRPr lang="it-IT" sz="2800" b="1" dirty="0"/>
          </a:p>
        </p:txBody>
      </p:sp>
      <p:pic>
        <p:nvPicPr>
          <p:cNvPr id="23554" name="Picture 2"/>
          <p:cNvPicPr>
            <a:picLocks noChangeAspect="1" noChangeArrowheads="1"/>
          </p:cNvPicPr>
          <p:nvPr/>
        </p:nvPicPr>
        <p:blipFill>
          <a:blip r:embed="rId4"/>
          <a:srcRect/>
          <a:stretch>
            <a:fillRect/>
          </a:stretch>
        </p:blipFill>
        <p:spPr bwMode="auto">
          <a:xfrm>
            <a:off x="229261" y="3970180"/>
            <a:ext cx="5423395" cy="1647426"/>
          </a:xfrm>
          <a:prstGeom prst="rect">
            <a:avLst/>
          </a:prstGeom>
          <a:noFill/>
          <a:ln w="9525">
            <a:noFill/>
            <a:miter lim="800000"/>
            <a:headEnd/>
            <a:tailEnd/>
          </a:ln>
          <a:effectLst/>
        </p:spPr>
      </p:pic>
      <p:sp>
        <p:nvSpPr>
          <p:cNvPr id="9" name="CasellaDiTesto 8"/>
          <p:cNvSpPr txBox="1"/>
          <p:nvPr/>
        </p:nvSpPr>
        <p:spPr>
          <a:xfrm>
            <a:off x="2727412" y="6623549"/>
            <a:ext cx="6741333" cy="246221"/>
          </a:xfrm>
          <a:prstGeom prst="rect">
            <a:avLst/>
          </a:prstGeom>
          <a:solidFill>
            <a:schemeClr val="bg1"/>
          </a:solidFill>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000" b="1" u="none" dirty="0" err="1" smtClean="0"/>
              <a:t>This</a:t>
            </a:r>
            <a:r>
              <a:rPr lang="it-IT" sz="1000" b="1" u="none" dirty="0" smtClean="0"/>
              <a:t> </a:t>
            </a:r>
            <a:r>
              <a:rPr lang="it-IT" sz="1000" b="1" u="none" dirty="0" err="1" smtClean="0"/>
              <a:t>presentation</a:t>
            </a:r>
            <a:r>
              <a:rPr lang="it-IT" sz="1000" b="1" u="none" dirty="0" smtClean="0"/>
              <a:t> </a:t>
            </a:r>
            <a:r>
              <a:rPr lang="it-IT" sz="1000" b="1" u="none" dirty="0" err="1" smtClean="0"/>
              <a:t>is</a:t>
            </a:r>
            <a:r>
              <a:rPr lang="it-IT" sz="1000" b="1" u="none" baseline="0" dirty="0" smtClean="0"/>
              <a:t> </a:t>
            </a:r>
            <a:r>
              <a:rPr lang="it-IT" sz="1000" b="1" u="none" baseline="0" dirty="0" err="1" smtClean="0"/>
              <a:t>available</a:t>
            </a:r>
            <a:r>
              <a:rPr lang="it-IT" sz="1000" b="1" u="none" baseline="0" dirty="0" smtClean="0"/>
              <a:t> </a:t>
            </a:r>
            <a:r>
              <a:rPr lang="it-IT" sz="1000" b="1" u="none" dirty="0" smtClean="0"/>
              <a:t>at the web </a:t>
            </a:r>
            <a:r>
              <a:rPr lang="it-IT" sz="1000" b="1" u="none" dirty="0" err="1" smtClean="0"/>
              <a:t>address</a:t>
            </a:r>
            <a:r>
              <a:rPr lang="it-IT" sz="1000" b="1" u="none" dirty="0" smtClean="0"/>
              <a:t> http</a:t>
            </a:r>
            <a:r>
              <a:rPr lang="it-IT" sz="1000" b="1" u="none" dirty="0"/>
              <a:t>://</a:t>
            </a:r>
            <a:r>
              <a:rPr lang="it-IT" sz="1000" b="1" u="none" dirty="0" smtClean="0"/>
              <a:t>www.albertomontanari.it – E-mail</a:t>
            </a:r>
            <a:r>
              <a:rPr lang="it-IT" sz="1000" b="1" u="none" kern="1200" dirty="0" smtClean="0">
                <a:solidFill>
                  <a:schemeClr val="tx1"/>
                </a:solidFill>
                <a:latin typeface="Arial" charset="0"/>
                <a:ea typeface="+mn-ea"/>
                <a:cs typeface="+mn-cs"/>
              </a:rPr>
              <a:t>: alberto.montanari@unibo.it</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2"/>
          <p:cNvPicPr>
            <a:picLocks noChangeAspect="1" noChangeArrowheads="1"/>
          </p:cNvPicPr>
          <p:nvPr/>
        </p:nvPicPr>
        <p:blipFill>
          <a:blip r:embed="rId2"/>
          <a:srcRect b="43008"/>
          <a:stretch>
            <a:fillRect/>
          </a:stretch>
        </p:blipFill>
        <p:spPr bwMode="auto">
          <a:xfrm>
            <a:off x="0" y="5858326"/>
            <a:ext cx="12192000" cy="1004007"/>
          </a:xfrm>
          <a:prstGeom prst="rect">
            <a:avLst/>
          </a:prstGeom>
          <a:noFill/>
          <a:ln w="9525">
            <a:noFill/>
            <a:miter lim="800000"/>
            <a:headEnd/>
            <a:tailEnd/>
          </a:ln>
          <a:effectLst/>
        </p:spPr>
      </p:pic>
      <p:sp>
        <p:nvSpPr>
          <p:cNvPr id="6" name="CasellaDiTesto 5"/>
          <p:cNvSpPr txBox="1"/>
          <p:nvPr/>
        </p:nvSpPr>
        <p:spPr>
          <a:xfrm>
            <a:off x="0" y="0"/>
            <a:ext cx="12192000" cy="584775"/>
          </a:xfrm>
          <a:prstGeom prst="rect">
            <a:avLst/>
          </a:prstGeom>
          <a:noFill/>
        </p:spPr>
        <p:txBody>
          <a:bodyPr wrap="square" rtlCol="0">
            <a:spAutoFit/>
          </a:bodyPr>
          <a:lstStyle/>
          <a:p>
            <a:pPr algn="ctr"/>
            <a:r>
              <a:rPr lang="en-US" sz="3200" b="1" dirty="0" smtClean="0"/>
              <a:t>Physical evidence: (linear) trend</a:t>
            </a:r>
          </a:p>
        </p:txBody>
      </p:sp>
      <p:sp>
        <p:nvSpPr>
          <p:cNvPr id="8" name="Rettangolo 7"/>
          <p:cNvSpPr/>
          <p:nvPr/>
        </p:nvSpPr>
        <p:spPr>
          <a:xfrm>
            <a:off x="114300" y="562585"/>
            <a:ext cx="9860973" cy="1200329"/>
          </a:xfrm>
          <a:prstGeom prst="rect">
            <a:avLst/>
          </a:prstGeom>
        </p:spPr>
        <p:txBody>
          <a:bodyPr wrap="square">
            <a:spAutoFit/>
          </a:bodyPr>
          <a:lstStyle/>
          <a:p>
            <a:pPr marL="171450" indent="-171450">
              <a:buFont typeface="Arial" pitchFamily="34" charset="0"/>
              <a:buChar char="•"/>
            </a:pPr>
            <a:r>
              <a:rPr lang="en-US" dirty="0" smtClean="0"/>
              <a:t>Anthropogenic influence;</a:t>
            </a:r>
          </a:p>
          <a:p>
            <a:pPr marL="171450" indent="-171450">
              <a:buFont typeface="Arial" pitchFamily="34" charset="0"/>
              <a:buChar char="•"/>
            </a:pPr>
            <a:r>
              <a:rPr lang="en-US" dirty="0" smtClean="0"/>
              <a:t>CO</a:t>
            </a:r>
            <a:r>
              <a:rPr lang="en-US" baseline="-25000" dirty="0" smtClean="0"/>
              <a:t>2</a:t>
            </a:r>
            <a:r>
              <a:rPr lang="en-US" dirty="0" smtClean="0"/>
              <a:t> emissions;</a:t>
            </a:r>
          </a:p>
          <a:p>
            <a:pPr marL="171450" indent="-171450">
              <a:buFont typeface="Arial" pitchFamily="34" charset="0"/>
              <a:buChar char="•"/>
            </a:pPr>
            <a:r>
              <a:rPr lang="en-US" dirty="0" smtClean="0"/>
              <a:t>Water cycle alteration (for instance, land-use change).</a:t>
            </a:r>
          </a:p>
          <a:p>
            <a:pPr marL="171450" indent="-171450">
              <a:buFont typeface="Arial" pitchFamily="34" charset="0"/>
              <a:buChar char="•"/>
            </a:pPr>
            <a:endParaRPr lang="en-US" dirty="0" smtClean="0"/>
          </a:p>
        </p:txBody>
      </p:sp>
      <p:sp>
        <p:nvSpPr>
          <p:cNvPr id="18" name="CasellaDiTesto 17"/>
          <p:cNvSpPr txBox="1"/>
          <p:nvPr/>
        </p:nvSpPr>
        <p:spPr>
          <a:xfrm>
            <a:off x="-1975" y="2064275"/>
            <a:ext cx="12192000" cy="584775"/>
          </a:xfrm>
          <a:prstGeom prst="rect">
            <a:avLst/>
          </a:prstGeom>
          <a:noFill/>
        </p:spPr>
        <p:txBody>
          <a:bodyPr wrap="square" rtlCol="0">
            <a:spAutoFit/>
          </a:bodyPr>
          <a:lstStyle/>
          <a:p>
            <a:pPr algn="ctr"/>
            <a:r>
              <a:rPr lang="en-US" sz="3200" b="1" dirty="0" smtClean="0"/>
              <a:t>Physical evidence: LTP</a:t>
            </a:r>
          </a:p>
        </p:txBody>
      </p:sp>
      <p:sp>
        <p:nvSpPr>
          <p:cNvPr id="19" name="Rettangolo 18"/>
          <p:cNvSpPr/>
          <p:nvPr/>
        </p:nvSpPr>
        <p:spPr>
          <a:xfrm>
            <a:off x="112325" y="2543735"/>
            <a:ext cx="9860973" cy="3693319"/>
          </a:xfrm>
          <a:prstGeom prst="rect">
            <a:avLst/>
          </a:prstGeom>
        </p:spPr>
        <p:txBody>
          <a:bodyPr wrap="square">
            <a:spAutoFit/>
          </a:bodyPr>
          <a:lstStyle/>
          <a:p>
            <a:pPr marL="171450" indent="-171450">
              <a:buFont typeface="Arial" pitchFamily="34" charset="0"/>
              <a:buChar char="•"/>
            </a:pPr>
            <a:r>
              <a:rPr lang="en-US" dirty="0" smtClean="0"/>
              <a:t>There are plenty of possible explanations for long term cycles in hydrology and climate;</a:t>
            </a:r>
          </a:p>
          <a:p>
            <a:pPr marL="171450" indent="-171450">
              <a:buFont typeface="Arial" pitchFamily="34" charset="0"/>
              <a:buChar char="•"/>
            </a:pPr>
            <a:r>
              <a:rPr lang="en-US" dirty="0" smtClean="0"/>
              <a:t>Orbital changes;</a:t>
            </a:r>
          </a:p>
          <a:p>
            <a:pPr marL="171450" indent="-171450">
              <a:buFont typeface="Arial" pitchFamily="34" charset="0"/>
              <a:buChar char="•"/>
            </a:pPr>
            <a:r>
              <a:rPr lang="en-US" dirty="0" smtClean="0"/>
              <a:t>Extreme events (volcanic eruptions);</a:t>
            </a:r>
          </a:p>
          <a:p>
            <a:pPr marL="171450" indent="-171450">
              <a:buFont typeface="Arial" pitchFamily="34" charset="0"/>
              <a:buChar char="•"/>
            </a:pPr>
            <a:r>
              <a:rPr lang="en-US" dirty="0" smtClean="0"/>
              <a:t>Catchments dynamics;</a:t>
            </a:r>
          </a:p>
          <a:p>
            <a:pPr marL="171450" indent="-171450">
              <a:buFont typeface="Arial" pitchFamily="34" charset="0"/>
              <a:buChar char="•"/>
            </a:pPr>
            <a:r>
              <a:rPr lang="en-US" dirty="0" smtClean="0">
                <a:solidFill>
                  <a:srgbClr val="FF0000"/>
                </a:solidFill>
              </a:rPr>
              <a:t>More and more still to discover….</a:t>
            </a:r>
          </a:p>
          <a:p>
            <a:pPr marL="171450" indent="-171450"/>
            <a:endParaRPr lang="en-US" dirty="0" smtClean="0"/>
          </a:p>
          <a:p>
            <a:pPr marL="171450" indent="-171450"/>
            <a:r>
              <a:rPr lang="en-US" dirty="0" smtClean="0"/>
              <a:t>The important thing is to consider all possible physical explanations with a critical approach.</a:t>
            </a:r>
          </a:p>
          <a:p>
            <a:pPr marL="171450" indent="-171450"/>
            <a:r>
              <a:rPr lang="en-US" dirty="0" smtClean="0"/>
              <a:t>Discarding possible explanations leads to a narrow vision and biased conclusions.</a:t>
            </a:r>
          </a:p>
          <a:p>
            <a:pPr marL="171450" indent="-171450"/>
            <a:endParaRPr lang="en-US" dirty="0" smtClean="0"/>
          </a:p>
          <a:p>
            <a:r>
              <a:rPr lang="en-US" dirty="0" smtClean="0"/>
              <a:t>Note: Koutsoyiannis (2011) proved that LTP arises from maximization of entropy in stochastic representations of natural processes.</a:t>
            </a:r>
          </a:p>
          <a:p>
            <a:pPr marL="171450" indent="-171450">
              <a:buFont typeface="Arial" pitchFamily="34" charset="0"/>
              <a:buChar char="•"/>
            </a:pPr>
            <a:endParaRPr lang="en-US" dirty="0" smtClean="0"/>
          </a:p>
          <a:p>
            <a:pPr marL="171450" indent="-171450">
              <a:buFont typeface="Arial" pitchFamily="34" charset="0"/>
              <a:buChar char="•"/>
            </a:pPr>
            <a:endParaRPr lang="en-US" dirty="0" smtClean="0"/>
          </a:p>
        </p:txBody>
      </p:sp>
      <p:pic>
        <p:nvPicPr>
          <p:cNvPr id="21" name="Picture 2"/>
          <p:cNvPicPr>
            <a:picLocks noChangeAspect="1" noChangeArrowheads="1"/>
          </p:cNvPicPr>
          <p:nvPr/>
        </p:nvPicPr>
        <p:blipFill>
          <a:blip r:embed="rId3"/>
          <a:srcRect/>
          <a:stretch>
            <a:fillRect/>
          </a:stretch>
        </p:blipFill>
        <p:spPr bwMode="auto">
          <a:xfrm>
            <a:off x="9169400" y="621094"/>
            <a:ext cx="3022600" cy="2928144"/>
          </a:xfrm>
          <a:prstGeom prst="rect">
            <a:avLst/>
          </a:prstGeom>
          <a:noFill/>
          <a:ln w="9525">
            <a:noFill/>
            <a:miter lim="800000"/>
            <a:headEnd/>
            <a:tailEnd/>
          </a:ln>
          <a:effectLst/>
        </p:spPr>
      </p:pic>
      <p:sp>
        <p:nvSpPr>
          <p:cNvPr id="9" name="CasellaDiTesto 8"/>
          <p:cNvSpPr txBox="1"/>
          <p:nvPr/>
        </p:nvSpPr>
        <p:spPr>
          <a:xfrm>
            <a:off x="2727412" y="6623549"/>
            <a:ext cx="6741333" cy="246221"/>
          </a:xfrm>
          <a:prstGeom prst="rect">
            <a:avLst/>
          </a:prstGeom>
          <a:solidFill>
            <a:schemeClr val="bg1"/>
          </a:solidFill>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000" b="1" u="none" dirty="0" err="1" smtClean="0"/>
              <a:t>This</a:t>
            </a:r>
            <a:r>
              <a:rPr lang="it-IT" sz="1000" b="1" u="none" dirty="0" smtClean="0"/>
              <a:t> </a:t>
            </a:r>
            <a:r>
              <a:rPr lang="it-IT" sz="1000" b="1" u="none" dirty="0" err="1" smtClean="0"/>
              <a:t>presentation</a:t>
            </a:r>
            <a:r>
              <a:rPr lang="it-IT" sz="1000" b="1" u="none" dirty="0" smtClean="0"/>
              <a:t> </a:t>
            </a:r>
            <a:r>
              <a:rPr lang="it-IT" sz="1000" b="1" u="none" dirty="0" err="1" smtClean="0"/>
              <a:t>is</a:t>
            </a:r>
            <a:r>
              <a:rPr lang="it-IT" sz="1000" b="1" u="none" baseline="0" dirty="0" smtClean="0"/>
              <a:t> </a:t>
            </a:r>
            <a:r>
              <a:rPr lang="it-IT" sz="1000" b="1" u="none" baseline="0" dirty="0" err="1" smtClean="0"/>
              <a:t>available</a:t>
            </a:r>
            <a:r>
              <a:rPr lang="it-IT" sz="1000" b="1" u="none" baseline="0" dirty="0" smtClean="0"/>
              <a:t> </a:t>
            </a:r>
            <a:r>
              <a:rPr lang="it-IT" sz="1000" b="1" u="none" dirty="0" smtClean="0"/>
              <a:t>at the web </a:t>
            </a:r>
            <a:r>
              <a:rPr lang="it-IT" sz="1000" b="1" u="none" dirty="0" err="1" smtClean="0"/>
              <a:t>address</a:t>
            </a:r>
            <a:r>
              <a:rPr lang="it-IT" sz="1000" b="1" u="none" dirty="0" smtClean="0"/>
              <a:t> http</a:t>
            </a:r>
            <a:r>
              <a:rPr lang="it-IT" sz="1000" b="1" u="none" dirty="0"/>
              <a:t>://</a:t>
            </a:r>
            <a:r>
              <a:rPr lang="it-IT" sz="1000" b="1" u="none" dirty="0" smtClean="0"/>
              <a:t>www.albertomontanari.it – E-mail</a:t>
            </a:r>
            <a:r>
              <a:rPr lang="it-IT" sz="1000" b="1" u="none" kern="1200" dirty="0" smtClean="0">
                <a:solidFill>
                  <a:schemeClr val="tx1"/>
                </a:solidFill>
                <a:latin typeface="Arial" charset="0"/>
                <a:ea typeface="+mn-ea"/>
                <a:cs typeface="+mn-cs"/>
              </a:rPr>
              <a:t>: alberto.montanari@unibo.it</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2"/>
          <p:cNvPicPr>
            <a:picLocks noChangeAspect="1" noChangeArrowheads="1"/>
          </p:cNvPicPr>
          <p:nvPr/>
        </p:nvPicPr>
        <p:blipFill>
          <a:blip r:embed="rId2"/>
          <a:srcRect b="43008"/>
          <a:stretch>
            <a:fillRect/>
          </a:stretch>
        </p:blipFill>
        <p:spPr bwMode="auto">
          <a:xfrm>
            <a:off x="0" y="5858326"/>
            <a:ext cx="12192000" cy="1004007"/>
          </a:xfrm>
          <a:prstGeom prst="rect">
            <a:avLst/>
          </a:prstGeom>
          <a:noFill/>
          <a:ln w="9525">
            <a:noFill/>
            <a:miter lim="800000"/>
            <a:headEnd/>
            <a:tailEnd/>
          </a:ln>
          <a:effectLst/>
        </p:spPr>
      </p:pic>
      <p:sp>
        <p:nvSpPr>
          <p:cNvPr id="6" name="CasellaDiTesto 5"/>
          <p:cNvSpPr txBox="1"/>
          <p:nvPr/>
        </p:nvSpPr>
        <p:spPr>
          <a:xfrm>
            <a:off x="0" y="0"/>
            <a:ext cx="12192000" cy="584775"/>
          </a:xfrm>
          <a:prstGeom prst="rect">
            <a:avLst/>
          </a:prstGeom>
          <a:noFill/>
        </p:spPr>
        <p:txBody>
          <a:bodyPr wrap="square" rtlCol="0">
            <a:spAutoFit/>
          </a:bodyPr>
          <a:lstStyle/>
          <a:p>
            <a:pPr algn="ctr"/>
            <a:r>
              <a:rPr lang="en-US" sz="3200" b="1" dirty="0" smtClean="0"/>
              <a:t>Estimating LTP (1/2)</a:t>
            </a:r>
          </a:p>
        </p:txBody>
      </p:sp>
      <p:sp>
        <p:nvSpPr>
          <p:cNvPr id="8" name="Rettangolo 7"/>
          <p:cNvSpPr/>
          <p:nvPr/>
        </p:nvSpPr>
        <p:spPr>
          <a:xfrm>
            <a:off x="114300" y="562585"/>
            <a:ext cx="11357264" cy="1477328"/>
          </a:xfrm>
          <a:prstGeom prst="rect">
            <a:avLst/>
          </a:prstGeom>
        </p:spPr>
        <p:txBody>
          <a:bodyPr wrap="square">
            <a:spAutoFit/>
          </a:bodyPr>
          <a:lstStyle/>
          <a:p>
            <a:r>
              <a:rPr lang="en-US" dirty="0" smtClean="0"/>
              <a:t>Most methods for estimating H are heuristic approaches for assessing the fluctuations of the process. The intensity of LTP (the value of H) is related to the amplitude and duration of fluctuations around the mean of the process.</a:t>
            </a:r>
          </a:p>
          <a:p>
            <a:r>
              <a:rPr lang="en-US" b="1" dirty="0" smtClean="0"/>
              <a:t>Note</a:t>
            </a:r>
            <a:r>
              <a:rPr lang="en-US" dirty="0" smtClean="0"/>
              <a:t>: it is well known there is uncertainty in LTP estimation. Bias can be induced by the presence of trend and seasonality. There is an </a:t>
            </a:r>
            <a:r>
              <a:rPr lang="en-US" b="1" dirty="0" smtClean="0">
                <a:solidFill>
                  <a:srgbClr val="FF0000"/>
                </a:solidFill>
              </a:rPr>
              <a:t>extended literature</a:t>
            </a:r>
            <a:r>
              <a:rPr lang="en-US" dirty="0" smtClean="0"/>
              <a:t> on this matter.</a:t>
            </a:r>
          </a:p>
          <a:p>
            <a:pPr marL="171450" indent="-171450">
              <a:buFont typeface="Arial" pitchFamily="34" charset="0"/>
              <a:buChar char="•"/>
            </a:pPr>
            <a:endParaRPr lang="en-US" dirty="0" smtClean="0"/>
          </a:p>
        </p:txBody>
      </p:sp>
      <p:sp>
        <p:nvSpPr>
          <p:cNvPr id="10" name="CasellaDiTesto 9"/>
          <p:cNvSpPr txBox="1"/>
          <p:nvPr/>
        </p:nvSpPr>
        <p:spPr>
          <a:xfrm>
            <a:off x="356260" y="5403293"/>
            <a:ext cx="11329060" cy="523220"/>
          </a:xfrm>
          <a:prstGeom prst="rect">
            <a:avLst/>
          </a:prstGeom>
          <a:noFill/>
        </p:spPr>
        <p:txBody>
          <a:bodyPr wrap="square" rtlCol="0">
            <a:spAutoFit/>
          </a:bodyPr>
          <a:lstStyle/>
          <a:p>
            <a:r>
              <a:rPr lang="it-IT" sz="1400" dirty="0" err="1" smtClean="0"/>
              <a:t>Dimitriadis</a:t>
            </a:r>
            <a:r>
              <a:rPr lang="it-IT" sz="1400" dirty="0" smtClean="0"/>
              <a:t>, P., &amp; Koutsoyiannis, D. (2015). </a:t>
            </a:r>
            <a:r>
              <a:rPr lang="it-IT" sz="1400" dirty="0" err="1" smtClean="0"/>
              <a:t>Climacogram</a:t>
            </a:r>
            <a:r>
              <a:rPr lang="it-IT" sz="1400" dirty="0" smtClean="0"/>
              <a:t> versus </a:t>
            </a:r>
            <a:r>
              <a:rPr lang="it-IT" sz="1400" dirty="0" err="1" smtClean="0"/>
              <a:t>autocovariance</a:t>
            </a:r>
            <a:r>
              <a:rPr lang="it-IT" sz="1400" dirty="0" smtClean="0"/>
              <a:t> and </a:t>
            </a:r>
            <a:r>
              <a:rPr lang="it-IT" sz="1400" dirty="0" err="1" smtClean="0"/>
              <a:t>power</a:t>
            </a:r>
            <a:r>
              <a:rPr lang="it-IT" sz="1400" dirty="0" smtClean="0"/>
              <a:t> </a:t>
            </a:r>
            <a:r>
              <a:rPr lang="it-IT" sz="1400" dirty="0" err="1" smtClean="0"/>
              <a:t>spectrum</a:t>
            </a:r>
            <a:r>
              <a:rPr lang="it-IT" sz="1400" dirty="0" smtClean="0"/>
              <a:t> in </a:t>
            </a:r>
            <a:r>
              <a:rPr lang="it-IT" sz="1400" dirty="0" err="1" smtClean="0"/>
              <a:t>stochastic</a:t>
            </a:r>
            <a:r>
              <a:rPr lang="it-IT" sz="1400" dirty="0" smtClean="0"/>
              <a:t> </a:t>
            </a:r>
            <a:r>
              <a:rPr lang="it-IT" sz="1400" dirty="0" err="1" smtClean="0"/>
              <a:t>modelling</a:t>
            </a:r>
            <a:r>
              <a:rPr lang="it-IT" sz="1400" dirty="0" smtClean="0"/>
              <a:t> </a:t>
            </a:r>
            <a:r>
              <a:rPr lang="it-IT" sz="1400" dirty="0" err="1" smtClean="0"/>
              <a:t>for</a:t>
            </a:r>
            <a:r>
              <a:rPr lang="it-IT" sz="1400" dirty="0" smtClean="0"/>
              <a:t> </a:t>
            </a:r>
            <a:r>
              <a:rPr lang="it-IT" sz="1400" dirty="0" err="1" smtClean="0"/>
              <a:t>Markovian</a:t>
            </a:r>
            <a:r>
              <a:rPr lang="it-IT" sz="1400" dirty="0" smtClean="0"/>
              <a:t> and </a:t>
            </a:r>
            <a:r>
              <a:rPr lang="it-IT" sz="1400" dirty="0" err="1" smtClean="0"/>
              <a:t>Hurst–Kolmogorov</a:t>
            </a:r>
            <a:r>
              <a:rPr lang="it-IT" sz="1400" dirty="0" smtClean="0"/>
              <a:t> </a:t>
            </a:r>
            <a:r>
              <a:rPr lang="it-IT" sz="1400" dirty="0" err="1" smtClean="0"/>
              <a:t>processes</a:t>
            </a:r>
            <a:r>
              <a:rPr lang="it-IT" sz="1400" dirty="0" smtClean="0"/>
              <a:t>. </a:t>
            </a:r>
            <a:r>
              <a:rPr lang="it-IT" sz="1400" dirty="0" err="1" smtClean="0"/>
              <a:t>Stochastic</a:t>
            </a:r>
            <a:r>
              <a:rPr lang="it-IT" sz="1400" dirty="0" smtClean="0"/>
              <a:t> </a:t>
            </a:r>
            <a:r>
              <a:rPr lang="it-IT" sz="1400" dirty="0" err="1" smtClean="0"/>
              <a:t>environmental</a:t>
            </a:r>
            <a:r>
              <a:rPr lang="it-IT" sz="1400" dirty="0" smtClean="0"/>
              <a:t> </a:t>
            </a:r>
            <a:r>
              <a:rPr lang="it-IT" sz="1400" dirty="0" err="1" smtClean="0"/>
              <a:t>research</a:t>
            </a:r>
            <a:r>
              <a:rPr lang="it-IT" sz="1400" dirty="0" smtClean="0"/>
              <a:t> and </a:t>
            </a:r>
            <a:r>
              <a:rPr lang="it-IT" sz="1400" dirty="0" err="1" smtClean="0"/>
              <a:t>risk</a:t>
            </a:r>
            <a:r>
              <a:rPr lang="it-IT" sz="1400" dirty="0" smtClean="0"/>
              <a:t> </a:t>
            </a:r>
            <a:r>
              <a:rPr lang="it-IT" sz="1400" dirty="0" err="1" smtClean="0"/>
              <a:t>assessment</a:t>
            </a:r>
            <a:r>
              <a:rPr lang="it-IT" sz="1400" dirty="0" smtClean="0"/>
              <a:t>, 29(6), 1649-1669.</a:t>
            </a:r>
            <a:endParaRPr lang="it-IT" sz="1400" dirty="0"/>
          </a:p>
        </p:txBody>
      </p:sp>
      <p:sp>
        <p:nvSpPr>
          <p:cNvPr id="11" name="CasellaDiTesto 10"/>
          <p:cNvSpPr txBox="1"/>
          <p:nvPr/>
        </p:nvSpPr>
        <p:spPr>
          <a:xfrm>
            <a:off x="-1975" y="1771700"/>
            <a:ext cx="12192000" cy="584775"/>
          </a:xfrm>
          <a:prstGeom prst="rect">
            <a:avLst/>
          </a:prstGeom>
          <a:noFill/>
        </p:spPr>
        <p:txBody>
          <a:bodyPr wrap="square" rtlCol="0">
            <a:spAutoFit/>
          </a:bodyPr>
          <a:lstStyle/>
          <a:p>
            <a:pPr algn="ctr"/>
            <a:r>
              <a:rPr lang="en-US" sz="3200" b="1" smtClean="0"/>
              <a:t>Climacogram</a:t>
            </a:r>
            <a:endParaRPr lang="en-US" sz="3200" b="1" dirty="0" smtClean="0"/>
          </a:p>
        </p:txBody>
      </p:sp>
      <p:pic>
        <p:nvPicPr>
          <p:cNvPr id="24578" name="Picture 2"/>
          <p:cNvPicPr>
            <a:picLocks noChangeAspect="1" noChangeArrowheads="1"/>
          </p:cNvPicPr>
          <p:nvPr/>
        </p:nvPicPr>
        <p:blipFill>
          <a:blip r:embed="rId3"/>
          <a:srcRect/>
          <a:stretch>
            <a:fillRect/>
          </a:stretch>
        </p:blipFill>
        <p:spPr bwMode="auto">
          <a:xfrm>
            <a:off x="702666" y="2426891"/>
            <a:ext cx="2844852" cy="2968171"/>
          </a:xfrm>
          <a:prstGeom prst="rect">
            <a:avLst/>
          </a:prstGeom>
          <a:noFill/>
          <a:ln w="9525">
            <a:noFill/>
            <a:miter lim="800000"/>
            <a:headEnd/>
            <a:tailEnd/>
          </a:ln>
          <a:effectLst/>
        </p:spPr>
      </p:pic>
      <p:pic>
        <p:nvPicPr>
          <p:cNvPr id="24579" name="Picture 3"/>
          <p:cNvPicPr>
            <a:picLocks noChangeAspect="1" noChangeArrowheads="1"/>
          </p:cNvPicPr>
          <p:nvPr/>
        </p:nvPicPr>
        <p:blipFill>
          <a:blip r:embed="rId4"/>
          <a:srcRect/>
          <a:stretch>
            <a:fillRect/>
          </a:stretch>
        </p:blipFill>
        <p:spPr bwMode="auto">
          <a:xfrm>
            <a:off x="4446423" y="2719511"/>
            <a:ext cx="3094408" cy="2576241"/>
          </a:xfrm>
          <a:prstGeom prst="rect">
            <a:avLst/>
          </a:prstGeom>
          <a:noFill/>
          <a:ln w="9525">
            <a:noFill/>
            <a:miter lim="800000"/>
            <a:headEnd/>
            <a:tailEnd/>
          </a:ln>
          <a:effectLst/>
        </p:spPr>
      </p:pic>
      <p:sp>
        <p:nvSpPr>
          <p:cNvPr id="14" name="CasellaDiTesto 13"/>
          <p:cNvSpPr txBox="1"/>
          <p:nvPr/>
        </p:nvSpPr>
        <p:spPr>
          <a:xfrm>
            <a:off x="8087096" y="2973176"/>
            <a:ext cx="3562598" cy="1815882"/>
          </a:xfrm>
          <a:prstGeom prst="rect">
            <a:avLst/>
          </a:prstGeom>
          <a:noFill/>
        </p:spPr>
        <p:txBody>
          <a:bodyPr wrap="square" rtlCol="0">
            <a:spAutoFit/>
          </a:bodyPr>
          <a:lstStyle/>
          <a:p>
            <a:r>
              <a:rPr lang="it-IT" sz="1400" dirty="0" err="1" smtClean="0"/>
              <a:t>From</a:t>
            </a:r>
            <a:r>
              <a:rPr lang="it-IT" sz="1400" dirty="0" smtClean="0"/>
              <a:t>: Koutsoyiannis D., </a:t>
            </a:r>
            <a:r>
              <a:rPr lang="en-US" sz="1400" dirty="0" smtClean="0"/>
              <a:t>Generic and parsimonious stochastic </a:t>
            </a:r>
            <a:r>
              <a:rPr lang="en-US" sz="1400" dirty="0" err="1" smtClean="0"/>
              <a:t>modelling</a:t>
            </a:r>
            <a:r>
              <a:rPr lang="en-US" sz="1400" dirty="0" smtClean="0"/>
              <a:t> for hydrology and beyond, doi:10.1080/02626667.2015.1016950 </a:t>
            </a:r>
            <a:r>
              <a:rPr lang="it-IT" sz="1400" dirty="0" smtClean="0"/>
              <a:t>https://www.researchgate.net/figure/a-Autocorrelogram-and-b-climacogram-of-a-time-series-of-100-terms-generated-from-the_fig5_281031174</a:t>
            </a:r>
            <a:endParaRPr lang="it-IT" sz="1400" dirty="0"/>
          </a:p>
        </p:txBody>
      </p:sp>
      <p:sp>
        <p:nvSpPr>
          <p:cNvPr id="12" name="CasellaDiTesto 11"/>
          <p:cNvSpPr txBox="1"/>
          <p:nvPr/>
        </p:nvSpPr>
        <p:spPr>
          <a:xfrm>
            <a:off x="2727412" y="6623549"/>
            <a:ext cx="6741333" cy="246221"/>
          </a:xfrm>
          <a:prstGeom prst="rect">
            <a:avLst/>
          </a:prstGeom>
          <a:solidFill>
            <a:schemeClr val="bg1"/>
          </a:solidFill>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000" b="1" u="none" dirty="0" err="1" smtClean="0"/>
              <a:t>This</a:t>
            </a:r>
            <a:r>
              <a:rPr lang="it-IT" sz="1000" b="1" u="none" dirty="0" smtClean="0"/>
              <a:t> </a:t>
            </a:r>
            <a:r>
              <a:rPr lang="it-IT" sz="1000" b="1" u="none" dirty="0" err="1" smtClean="0"/>
              <a:t>presentation</a:t>
            </a:r>
            <a:r>
              <a:rPr lang="it-IT" sz="1000" b="1" u="none" dirty="0" smtClean="0"/>
              <a:t> </a:t>
            </a:r>
            <a:r>
              <a:rPr lang="it-IT" sz="1000" b="1" u="none" dirty="0" err="1" smtClean="0"/>
              <a:t>is</a:t>
            </a:r>
            <a:r>
              <a:rPr lang="it-IT" sz="1000" b="1" u="none" baseline="0" dirty="0" smtClean="0"/>
              <a:t> </a:t>
            </a:r>
            <a:r>
              <a:rPr lang="it-IT" sz="1000" b="1" u="none" baseline="0" dirty="0" err="1" smtClean="0"/>
              <a:t>available</a:t>
            </a:r>
            <a:r>
              <a:rPr lang="it-IT" sz="1000" b="1" u="none" baseline="0" dirty="0" smtClean="0"/>
              <a:t> </a:t>
            </a:r>
            <a:r>
              <a:rPr lang="it-IT" sz="1000" b="1" u="none" dirty="0" smtClean="0"/>
              <a:t>at the web </a:t>
            </a:r>
            <a:r>
              <a:rPr lang="it-IT" sz="1000" b="1" u="none" dirty="0" err="1" smtClean="0"/>
              <a:t>address</a:t>
            </a:r>
            <a:r>
              <a:rPr lang="it-IT" sz="1000" b="1" u="none" dirty="0" smtClean="0"/>
              <a:t> http</a:t>
            </a:r>
            <a:r>
              <a:rPr lang="it-IT" sz="1000" b="1" u="none" dirty="0"/>
              <a:t>://</a:t>
            </a:r>
            <a:r>
              <a:rPr lang="it-IT" sz="1000" b="1" u="none" dirty="0" smtClean="0"/>
              <a:t>www.albertomontanari.it – E-mail</a:t>
            </a:r>
            <a:r>
              <a:rPr lang="it-IT" sz="1000" b="1" u="none" kern="1200" dirty="0" smtClean="0">
                <a:solidFill>
                  <a:schemeClr val="tx1"/>
                </a:solidFill>
                <a:latin typeface="Arial" charset="0"/>
                <a:ea typeface="+mn-ea"/>
                <a:cs typeface="+mn-cs"/>
              </a:rPr>
              <a:t>: alberto.montanari@unibo.it</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2"/>
          <p:cNvPicPr>
            <a:picLocks noChangeAspect="1" noChangeArrowheads="1"/>
          </p:cNvPicPr>
          <p:nvPr/>
        </p:nvPicPr>
        <p:blipFill>
          <a:blip r:embed="rId2"/>
          <a:srcRect b="43008"/>
          <a:stretch>
            <a:fillRect/>
          </a:stretch>
        </p:blipFill>
        <p:spPr bwMode="auto">
          <a:xfrm>
            <a:off x="0" y="5858326"/>
            <a:ext cx="12192000" cy="1004007"/>
          </a:xfrm>
          <a:prstGeom prst="rect">
            <a:avLst/>
          </a:prstGeom>
          <a:noFill/>
          <a:ln w="9525">
            <a:noFill/>
            <a:miter lim="800000"/>
            <a:headEnd/>
            <a:tailEnd/>
          </a:ln>
          <a:effectLst/>
        </p:spPr>
      </p:pic>
      <p:sp>
        <p:nvSpPr>
          <p:cNvPr id="6" name="CasellaDiTesto 5"/>
          <p:cNvSpPr txBox="1"/>
          <p:nvPr/>
        </p:nvSpPr>
        <p:spPr>
          <a:xfrm>
            <a:off x="0" y="0"/>
            <a:ext cx="12192000" cy="584775"/>
          </a:xfrm>
          <a:prstGeom prst="rect">
            <a:avLst/>
          </a:prstGeom>
          <a:noFill/>
        </p:spPr>
        <p:txBody>
          <a:bodyPr wrap="square" rtlCol="0">
            <a:spAutoFit/>
          </a:bodyPr>
          <a:lstStyle/>
          <a:p>
            <a:pPr algn="ctr"/>
            <a:r>
              <a:rPr lang="en-US" sz="3200" b="1" dirty="0" smtClean="0"/>
              <a:t>Estimating LTP (2/2): </a:t>
            </a:r>
            <a:r>
              <a:rPr lang="en-US" sz="3200" b="1" dirty="0" err="1" smtClean="0"/>
              <a:t>Detrended</a:t>
            </a:r>
            <a:r>
              <a:rPr lang="en-US" sz="3200" b="1" dirty="0" smtClean="0"/>
              <a:t> Fluctuation Analysis (DFA)</a:t>
            </a:r>
          </a:p>
        </p:txBody>
      </p:sp>
      <p:sp>
        <p:nvSpPr>
          <p:cNvPr id="8" name="Rettangolo 7"/>
          <p:cNvSpPr/>
          <p:nvPr/>
        </p:nvSpPr>
        <p:spPr>
          <a:xfrm>
            <a:off x="114300" y="562585"/>
            <a:ext cx="8661565" cy="2308324"/>
          </a:xfrm>
          <a:prstGeom prst="rect">
            <a:avLst/>
          </a:prstGeom>
        </p:spPr>
        <p:txBody>
          <a:bodyPr wrap="square">
            <a:spAutoFit/>
          </a:bodyPr>
          <a:lstStyle/>
          <a:p>
            <a:r>
              <a:rPr lang="en-US" dirty="0" smtClean="0"/>
              <a:t>Heuristic approaches for estimating LTP may be biased in the presence of linear trend. DFA analyses the scale of fluctuation of the process after </a:t>
            </a:r>
            <a:r>
              <a:rPr lang="en-US" dirty="0" err="1" smtClean="0"/>
              <a:t>detrending</a:t>
            </a:r>
            <a:r>
              <a:rPr lang="en-US" dirty="0" smtClean="0"/>
              <a:t>.</a:t>
            </a:r>
          </a:p>
          <a:p>
            <a:endParaRPr lang="en-US" dirty="0" smtClean="0"/>
          </a:p>
          <a:p>
            <a:r>
              <a:rPr lang="en-US" dirty="0" smtClean="0"/>
              <a:t>DFA estimates the scale of fluctuation after </a:t>
            </a:r>
            <a:r>
              <a:rPr lang="en-US" dirty="0" err="1" smtClean="0"/>
              <a:t>detrending</a:t>
            </a:r>
            <a:r>
              <a:rPr lang="en-US" dirty="0" smtClean="0"/>
              <a:t>.</a:t>
            </a:r>
          </a:p>
          <a:p>
            <a:r>
              <a:rPr lang="en-US" dirty="0" err="1" smtClean="0"/>
              <a:t>Ssee</a:t>
            </a:r>
            <a:r>
              <a:rPr lang="en-US" dirty="0" smtClean="0"/>
              <a:t>: </a:t>
            </a:r>
            <a:r>
              <a:rPr lang="en-US" dirty="0" err="1" smtClean="0"/>
              <a:t>Peng</a:t>
            </a:r>
            <a:r>
              <a:rPr lang="en-US" dirty="0" smtClean="0"/>
              <a:t>, C. K., </a:t>
            </a:r>
            <a:r>
              <a:rPr lang="en-US" dirty="0" err="1" smtClean="0"/>
              <a:t>Havlin</a:t>
            </a:r>
            <a:r>
              <a:rPr lang="en-US" dirty="0" smtClean="0"/>
              <a:t>, S., Stanley, H. E., &amp; Goldberger, A. L. (1995). Quantification of scaling exponents and crossover phenomena in </a:t>
            </a:r>
            <a:r>
              <a:rPr lang="en-US" dirty="0" err="1" smtClean="0"/>
              <a:t>nonstationary</a:t>
            </a:r>
            <a:r>
              <a:rPr lang="en-US" dirty="0" smtClean="0"/>
              <a:t> heartbeat time series. Chaos: An Interdisciplinary Journal of Nonlinear Science, 5(1), 82-87. </a:t>
            </a:r>
          </a:p>
          <a:p>
            <a:pPr marL="171450" indent="-171450">
              <a:buFont typeface="Arial" pitchFamily="34" charset="0"/>
              <a:buChar char="•"/>
            </a:pPr>
            <a:endParaRPr lang="en-US" dirty="0" smtClean="0"/>
          </a:p>
        </p:txBody>
      </p:sp>
      <p:sp>
        <p:nvSpPr>
          <p:cNvPr id="14" name="CasellaDiTesto 13"/>
          <p:cNvSpPr txBox="1"/>
          <p:nvPr/>
        </p:nvSpPr>
        <p:spPr>
          <a:xfrm>
            <a:off x="8063345" y="5495062"/>
            <a:ext cx="4128655" cy="1384995"/>
          </a:xfrm>
          <a:prstGeom prst="rect">
            <a:avLst/>
          </a:prstGeom>
          <a:solidFill>
            <a:schemeClr val="bg1"/>
          </a:solidFill>
        </p:spPr>
        <p:txBody>
          <a:bodyPr wrap="square" rtlCol="0">
            <a:spAutoFit/>
          </a:bodyPr>
          <a:lstStyle/>
          <a:p>
            <a:r>
              <a:rPr lang="it-IT" sz="1400" dirty="0" err="1" smtClean="0"/>
              <a:t>From</a:t>
            </a:r>
            <a:r>
              <a:rPr lang="it-IT" sz="1400" dirty="0" smtClean="0"/>
              <a:t> : </a:t>
            </a:r>
            <a:r>
              <a:rPr lang="en-US" sz="1400" dirty="0" smtClean="0"/>
              <a:t>van den Hoorn, W., Kerr, G. K., van </a:t>
            </a:r>
            <a:r>
              <a:rPr lang="en-US" sz="1400" dirty="0" err="1" smtClean="0"/>
              <a:t>Dieën</a:t>
            </a:r>
            <a:r>
              <a:rPr lang="en-US" sz="1400" dirty="0" smtClean="0"/>
              <a:t>, J. H., &amp; Hodges, P. W. (2018). Center of pressure motion after calf vibration is more random in fallers than non-fallers: prospective study of older individuals. Frontiers in physiology, 9, 273. Creative Common Attribution license (CC-BY)</a:t>
            </a:r>
            <a:endParaRPr lang="it-IT" sz="1400" dirty="0"/>
          </a:p>
        </p:txBody>
      </p:sp>
      <p:pic>
        <p:nvPicPr>
          <p:cNvPr id="26625" name="Picture 1"/>
          <p:cNvPicPr>
            <a:picLocks noChangeAspect="1" noChangeArrowheads="1"/>
          </p:cNvPicPr>
          <p:nvPr/>
        </p:nvPicPr>
        <p:blipFill>
          <a:blip r:embed="rId3"/>
          <a:srcRect/>
          <a:stretch>
            <a:fillRect/>
          </a:stretch>
        </p:blipFill>
        <p:spPr bwMode="auto">
          <a:xfrm>
            <a:off x="9231025" y="522537"/>
            <a:ext cx="2830296" cy="4987626"/>
          </a:xfrm>
          <a:prstGeom prst="rect">
            <a:avLst/>
          </a:prstGeom>
          <a:noFill/>
          <a:ln w="9525">
            <a:noFill/>
            <a:miter lim="800000"/>
            <a:headEnd/>
            <a:tailEnd/>
          </a:ln>
          <a:effectLst/>
        </p:spPr>
      </p:pic>
      <p:sp>
        <p:nvSpPr>
          <p:cNvPr id="15" name="CasellaDiTesto 14"/>
          <p:cNvSpPr txBox="1"/>
          <p:nvPr/>
        </p:nvSpPr>
        <p:spPr>
          <a:xfrm>
            <a:off x="-999475" y="2741150"/>
            <a:ext cx="12192000" cy="584775"/>
          </a:xfrm>
          <a:prstGeom prst="rect">
            <a:avLst/>
          </a:prstGeom>
          <a:noFill/>
        </p:spPr>
        <p:txBody>
          <a:bodyPr wrap="square" rtlCol="0">
            <a:spAutoFit/>
          </a:bodyPr>
          <a:lstStyle/>
          <a:p>
            <a:pPr algn="ctr"/>
            <a:r>
              <a:rPr lang="en-US" sz="3200" b="1" dirty="0" smtClean="0"/>
              <a:t>Rescaled-Range Statistics (R/S)</a:t>
            </a:r>
          </a:p>
        </p:txBody>
      </p:sp>
      <p:pic>
        <p:nvPicPr>
          <p:cNvPr id="26626" name="Picture 2"/>
          <p:cNvPicPr>
            <a:picLocks noChangeAspect="1" noChangeArrowheads="1"/>
          </p:cNvPicPr>
          <p:nvPr/>
        </p:nvPicPr>
        <p:blipFill>
          <a:blip r:embed="rId4"/>
          <a:srcRect/>
          <a:stretch>
            <a:fillRect/>
          </a:stretch>
        </p:blipFill>
        <p:spPr bwMode="auto">
          <a:xfrm>
            <a:off x="4652463" y="3268267"/>
            <a:ext cx="3042701" cy="2586296"/>
          </a:xfrm>
          <a:prstGeom prst="rect">
            <a:avLst/>
          </a:prstGeom>
          <a:noFill/>
          <a:ln w="9525">
            <a:noFill/>
            <a:miter lim="800000"/>
            <a:headEnd/>
            <a:tailEnd/>
          </a:ln>
          <a:effectLst/>
        </p:spPr>
      </p:pic>
      <p:sp>
        <p:nvSpPr>
          <p:cNvPr id="17" name="Rettangolo 16"/>
          <p:cNvSpPr/>
          <p:nvPr/>
        </p:nvSpPr>
        <p:spPr>
          <a:xfrm>
            <a:off x="112326" y="3327485"/>
            <a:ext cx="4340922" cy="1754326"/>
          </a:xfrm>
          <a:prstGeom prst="rect">
            <a:avLst/>
          </a:prstGeom>
        </p:spPr>
        <p:txBody>
          <a:bodyPr wrap="square">
            <a:spAutoFit/>
          </a:bodyPr>
          <a:lstStyle/>
          <a:p>
            <a:r>
              <a:rPr lang="en-US" dirty="0" smtClean="0"/>
              <a:t>It is the original method proposed by Hurst. See: Montanari, A., </a:t>
            </a:r>
            <a:r>
              <a:rPr lang="en-US" dirty="0" err="1" smtClean="0"/>
              <a:t>Rosso</a:t>
            </a:r>
            <a:r>
              <a:rPr lang="en-US" dirty="0" smtClean="0"/>
              <a:t>, R., &amp; </a:t>
            </a:r>
            <a:r>
              <a:rPr lang="en-US" dirty="0" err="1" smtClean="0"/>
              <a:t>Taqqu</a:t>
            </a:r>
            <a:r>
              <a:rPr lang="en-US" dirty="0" smtClean="0"/>
              <a:t>, M. S. (1997). Fractionally differenced ARIMA models applied to hydrologic time series: Identification, estimation, and simulation. Water resources research, 33(5), 1035-1044.</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2"/>
          <p:cNvPicPr>
            <a:picLocks noChangeAspect="1" noChangeArrowheads="1"/>
          </p:cNvPicPr>
          <p:nvPr/>
        </p:nvPicPr>
        <p:blipFill>
          <a:blip r:embed="rId2"/>
          <a:srcRect b="43008"/>
          <a:stretch>
            <a:fillRect/>
          </a:stretch>
        </p:blipFill>
        <p:spPr bwMode="auto">
          <a:xfrm>
            <a:off x="0" y="5858326"/>
            <a:ext cx="12192000" cy="1004007"/>
          </a:xfrm>
          <a:prstGeom prst="rect">
            <a:avLst/>
          </a:prstGeom>
          <a:noFill/>
          <a:ln w="9525">
            <a:noFill/>
            <a:miter lim="800000"/>
            <a:headEnd/>
            <a:tailEnd/>
          </a:ln>
          <a:effectLst/>
        </p:spPr>
      </p:pic>
      <p:sp>
        <p:nvSpPr>
          <p:cNvPr id="6" name="CasellaDiTesto 5"/>
          <p:cNvSpPr txBox="1"/>
          <p:nvPr/>
        </p:nvSpPr>
        <p:spPr>
          <a:xfrm>
            <a:off x="0" y="0"/>
            <a:ext cx="12192000" cy="584775"/>
          </a:xfrm>
          <a:prstGeom prst="rect">
            <a:avLst/>
          </a:prstGeom>
          <a:noFill/>
        </p:spPr>
        <p:txBody>
          <a:bodyPr wrap="square" rtlCol="0">
            <a:spAutoFit/>
          </a:bodyPr>
          <a:lstStyle/>
          <a:p>
            <a:pPr algn="ctr"/>
            <a:r>
              <a:rPr lang="en-US" sz="3200" b="1" dirty="0" smtClean="0"/>
              <a:t>Solving the rebus – Take home message 1/3</a:t>
            </a:r>
          </a:p>
        </p:txBody>
      </p:sp>
      <p:sp>
        <p:nvSpPr>
          <p:cNvPr id="8" name="Rettangolo 7"/>
          <p:cNvSpPr/>
          <p:nvPr/>
        </p:nvSpPr>
        <p:spPr>
          <a:xfrm>
            <a:off x="114300" y="1465085"/>
            <a:ext cx="9599716" cy="2954655"/>
          </a:xfrm>
          <a:prstGeom prst="rect">
            <a:avLst/>
          </a:prstGeom>
        </p:spPr>
        <p:txBody>
          <a:bodyPr wrap="square">
            <a:spAutoFit/>
          </a:bodyPr>
          <a:lstStyle/>
          <a:p>
            <a:pPr marL="171450" indent="-171450">
              <a:buFont typeface="Arial" pitchFamily="34" charset="0"/>
              <a:buChar char="•"/>
            </a:pPr>
            <a:r>
              <a:rPr lang="en-US" dirty="0" smtClean="0"/>
              <a:t>Deciphering the role of variability – i.e., discriminating between irreversible tendency and local cycle – is extremely important for designing climate change adaptation strategies.</a:t>
            </a:r>
            <a:endParaRPr lang="en-US" sz="800" dirty="0" smtClean="0"/>
          </a:p>
          <a:p>
            <a:pPr marL="171450" indent="-171450">
              <a:buFont typeface="Arial" pitchFamily="34" charset="0"/>
              <a:buChar char="•"/>
            </a:pPr>
            <a:endParaRPr lang="en-US" sz="800" dirty="0" smtClean="0"/>
          </a:p>
          <a:p>
            <a:pPr marL="171450" indent="-171450">
              <a:buFont typeface="Arial" pitchFamily="34" charset="0"/>
              <a:buChar char="•"/>
            </a:pPr>
            <a:r>
              <a:rPr lang="en-US" dirty="0" smtClean="0"/>
              <a:t>Investigating climate variability does not imply any aprioristic position on the anthropogenic influence on climate change.</a:t>
            </a:r>
          </a:p>
          <a:p>
            <a:pPr marL="171450" indent="-171450">
              <a:buFont typeface="Arial" pitchFamily="34" charset="0"/>
              <a:buChar char="•"/>
            </a:pPr>
            <a:endParaRPr lang="en-US" sz="800" dirty="0" smtClean="0"/>
          </a:p>
          <a:p>
            <a:pPr marL="171450" indent="-171450">
              <a:buFont typeface="Arial" pitchFamily="34" charset="0"/>
              <a:buChar char="•"/>
            </a:pPr>
            <a:r>
              <a:rPr lang="en-US" dirty="0" smtClean="0"/>
              <a:t>For most of the processes we deal with, the current knowledge and information (data) does not allow one to reject either models. Therefore we should not blindly rely on the easy-to-follow mainstream that leads us to adopt the (linear) trend model.</a:t>
            </a:r>
          </a:p>
          <a:p>
            <a:pPr marL="171450" indent="-171450">
              <a:buFont typeface="Arial" pitchFamily="34" charset="0"/>
              <a:buChar char="•"/>
            </a:pPr>
            <a:endParaRPr lang="en-US" sz="800" dirty="0" smtClean="0"/>
          </a:p>
          <a:p>
            <a:pPr marL="171450" indent="-171450">
              <a:buFont typeface="Arial" pitchFamily="34" charset="0"/>
              <a:buChar char="•"/>
            </a:pPr>
            <a:r>
              <a:rPr lang="en-US" dirty="0" smtClean="0"/>
              <a:t>Innovative physical knowledge and the availability of more and more (openly accessible) information allow us to move substantial steps forward.</a:t>
            </a:r>
          </a:p>
        </p:txBody>
      </p:sp>
      <p:sp>
        <p:nvSpPr>
          <p:cNvPr id="14" name="CasellaDiTesto 13"/>
          <p:cNvSpPr txBox="1"/>
          <p:nvPr/>
        </p:nvSpPr>
        <p:spPr>
          <a:xfrm>
            <a:off x="10153405" y="3488136"/>
            <a:ext cx="1943595" cy="1015663"/>
          </a:xfrm>
          <a:prstGeom prst="rect">
            <a:avLst/>
          </a:prstGeom>
          <a:solidFill>
            <a:schemeClr val="bg1"/>
          </a:solidFill>
        </p:spPr>
        <p:txBody>
          <a:bodyPr wrap="square" rtlCol="0">
            <a:spAutoFit/>
          </a:bodyPr>
          <a:lstStyle/>
          <a:p>
            <a:r>
              <a:rPr lang="it-IT" sz="1200" dirty="0" err="1" smtClean="0"/>
              <a:t>By</a:t>
            </a:r>
            <a:r>
              <a:rPr lang="it-IT" sz="1200" dirty="0" smtClean="0"/>
              <a:t> </a:t>
            </a:r>
            <a:r>
              <a:rPr lang="it-IT" sz="1200" dirty="0" err="1" smtClean="0"/>
              <a:t>Videoplasty.com</a:t>
            </a:r>
            <a:r>
              <a:rPr lang="it-IT" sz="1200" dirty="0" smtClean="0"/>
              <a:t>, CC BY-SA 4.0, https://commons.wikimedia.org/w/index.php?curid=67135363</a:t>
            </a:r>
            <a:endParaRPr lang="it-IT" sz="1200" dirty="0"/>
          </a:p>
        </p:txBody>
      </p:sp>
      <p:pic>
        <p:nvPicPr>
          <p:cNvPr id="1026" name="Picture 2" descr="Z:\home\sturno\Scaricati\Research_Flat_Icon_GIF_Animation.gif"/>
          <p:cNvPicPr>
            <a:picLocks noChangeAspect="1" noChangeArrowheads="1" noCrop="1"/>
          </p:cNvPicPr>
          <p:nvPr/>
        </p:nvPicPr>
        <p:blipFill>
          <a:blip r:embed="rId3"/>
          <a:srcRect/>
          <a:stretch>
            <a:fillRect/>
          </a:stretch>
        </p:blipFill>
        <p:spPr bwMode="auto">
          <a:xfrm>
            <a:off x="10308920" y="1014033"/>
            <a:ext cx="1530779" cy="2429808"/>
          </a:xfrm>
          <a:prstGeom prst="rect">
            <a:avLst/>
          </a:prstGeom>
          <a:noFill/>
        </p:spPr>
      </p:pic>
      <p:sp>
        <p:nvSpPr>
          <p:cNvPr id="7" name="CasellaDiTesto 6"/>
          <p:cNvSpPr txBox="1"/>
          <p:nvPr/>
        </p:nvSpPr>
        <p:spPr>
          <a:xfrm>
            <a:off x="2727412" y="6623549"/>
            <a:ext cx="6741333" cy="246221"/>
          </a:xfrm>
          <a:prstGeom prst="rect">
            <a:avLst/>
          </a:prstGeom>
          <a:solidFill>
            <a:schemeClr val="bg1"/>
          </a:solidFill>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000" b="1" u="none" dirty="0" err="1" smtClean="0"/>
              <a:t>This</a:t>
            </a:r>
            <a:r>
              <a:rPr lang="it-IT" sz="1000" b="1" u="none" dirty="0" smtClean="0"/>
              <a:t> </a:t>
            </a:r>
            <a:r>
              <a:rPr lang="it-IT" sz="1000" b="1" u="none" dirty="0" err="1" smtClean="0"/>
              <a:t>presentation</a:t>
            </a:r>
            <a:r>
              <a:rPr lang="it-IT" sz="1000" b="1" u="none" dirty="0" smtClean="0"/>
              <a:t> </a:t>
            </a:r>
            <a:r>
              <a:rPr lang="it-IT" sz="1000" b="1" u="none" dirty="0" err="1" smtClean="0"/>
              <a:t>is</a:t>
            </a:r>
            <a:r>
              <a:rPr lang="it-IT" sz="1000" b="1" u="none" baseline="0" dirty="0" smtClean="0"/>
              <a:t> </a:t>
            </a:r>
            <a:r>
              <a:rPr lang="it-IT" sz="1000" b="1" u="none" baseline="0" dirty="0" err="1" smtClean="0"/>
              <a:t>available</a:t>
            </a:r>
            <a:r>
              <a:rPr lang="it-IT" sz="1000" b="1" u="none" baseline="0" dirty="0" smtClean="0"/>
              <a:t> </a:t>
            </a:r>
            <a:r>
              <a:rPr lang="it-IT" sz="1000" b="1" u="none" dirty="0" smtClean="0"/>
              <a:t>at the web </a:t>
            </a:r>
            <a:r>
              <a:rPr lang="it-IT" sz="1000" b="1" u="none" dirty="0" err="1" smtClean="0"/>
              <a:t>address</a:t>
            </a:r>
            <a:r>
              <a:rPr lang="it-IT" sz="1000" b="1" u="none" dirty="0" smtClean="0"/>
              <a:t> http</a:t>
            </a:r>
            <a:r>
              <a:rPr lang="it-IT" sz="1000" b="1" u="none" dirty="0"/>
              <a:t>://</a:t>
            </a:r>
            <a:r>
              <a:rPr lang="it-IT" sz="1000" b="1" u="none" dirty="0" smtClean="0"/>
              <a:t>www.albertomontanari.it – E-mail</a:t>
            </a:r>
            <a:r>
              <a:rPr lang="it-IT" sz="1000" b="1" u="none" kern="1200" dirty="0" smtClean="0">
                <a:solidFill>
                  <a:schemeClr val="tx1"/>
                </a:solidFill>
                <a:latin typeface="Arial" charset="0"/>
                <a:ea typeface="+mn-ea"/>
                <a:cs typeface="+mn-cs"/>
              </a:rPr>
              <a:t>: alberto.montanari@unibo.it</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2"/>
          <p:cNvPicPr>
            <a:picLocks noChangeAspect="1" noChangeArrowheads="1"/>
          </p:cNvPicPr>
          <p:nvPr/>
        </p:nvPicPr>
        <p:blipFill>
          <a:blip r:embed="rId2"/>
          <a:srcRect b="43008"/>
          <a:stretch>
            <a:fillRect/>
          </a:stretch>
        </p:blipFill>
        <p:spPr bwMode="auto">
          <a:xfrm>
            <a:off x="0" y="5858326"/>
            <a:ext cx="12192000" cy="1004007"/>
          </a:xfrm>
          <a:prstGeom prst="rect">
            <a:avLst/>
          </a:prstGeom>
          <a:noFill/>
          <a:ln w="9525">
            <a:noFill/>
            <a:miter lim="800000"/>
            <a:headEnd/>
            <a:tailEnd/>
          </a:ln>
          <a:effectLst/>
        </p:spPr>
      </p:pic>
      <p:sp>
        <p:nvSpPr>
          <p:cNvPr id="6" name="CasellaDiTesto 5"/>
          <p:cNvSpPr txBox="1"/>
          <p:nvPr/>
        </p:nvSpPr>
        <p:spPr>
          <a:xfrm>
            <a:off x="0" y="0"/>
            <a:ext cx="12192000" cy="584775"/>
          </a:xfrm>
          <a:prstGeom prst="rect">
            <a:avLst/>
          </a:prstGeom>
          <a:noFill/>
        </p:spPr>
        <p:txBody>
          <a:bodyPr wrap="square" rtlCol="0">
            <a:spAutoFit/>
          </a:bodyPr>
          <a:lstStyle/>
          <a:p>
            <a:pPr algn="ctr"/>
            <a:r>
              <a:rPr lang="en-US" sz="3200" b="1" dirty="0" smtClean="0"/>
              <a:t>Solving the rebus – Take home message 2/3</a:t>
            </a:r>
          </a:p>
        </p:txBody>
      </p:sp>
      <p:sp>
        <p:nvSpPr>
          <p:cNvPr id="8" name="Rettangolo 7"/>
          <p:cNvSpPr/>
          <p:nvPr/>
        </p:nvSpPr>
        <p:spPr>
          <a:xfrm>
            <a:off x="114300" y="1168210"/>
            <a:ext cx="8922822" cy="4308872"/>
          </a:xfrm>
          <a:prstGeom prst="rect">
            <a:avLst/>
          </a:prstGeom>
        </p:spPr>
        <p:txBody>
          <a:bodyPr wrap="square">
            <a:spAutoFit/>
          </a:bodyPr>
          <a:lstStyle/>
          <a:p>
            <a:pPr marL="171450" indent="-171450">
              <a:buFont typeface="Arial" pitchFamily="34" charset="0"/>
              <a:buChar char="•"/>
            </a:pPr>
            <a:r>
              <a:rPr lang="en-US" dirty="0" smtClean="0"/>
              <a:t>A key step is to further investigate physical explanations for H values. See, for instance, </a:t>
            </a:r>
            <a:r>
              <a:rPr lang="en-US" dirty="0" err="1" smtClean="0"/>
              <a:t>Tyralis</a:t>
            </a:r>
            <a:r>
              <a:rPr lang="en-US" dirty="0" smtClean="0"/>
              <a:t> et al. (2018) and  </a:t>
            </a:r>
            <a:r>
              <a:rPr lang="en-US" dirty="0" err="1" smtClean="0"/>
              <a:t>Iliopoulou</a:t>
            </a:r>
            <a:r>
              <a:rPr lang="en-US" dirty="0" smtClean="0"/>
              <a:t> et al. (2018).</a:t>
            </a:r>
          </a:p>
          <a:p>
            <a:pPr marL="171450" indent="-171450">
              <a:buFont typeface="Arial" pitchFamily="34" charset="0"/>
              <a:buChar char="•"/>
            </a:pPr>
            <a:endParaRPr lang="en-US" sz="800" dirty="0" smtClean="0"/>
          </a:p>
          <a:p>
            <a:pPr marL="171450" indent="-171450">
              <a:buFont typeface="Arial" pitchFamily="34" charset="0"/>
              <a:buChar char="•"/>
            </a:pPr>
            <a:r>
              <a:rPr lang="en-US" dirty="0" smtClean="0"/>
              <a:t>In the former paper the authors found that the location of the stations and the climate type according to the </a:t>
            </a:r>
            <a:r>
              <a:rPr lang="en-US" dirty="0" err="1" smtClean="0"/>
              <a:t>Köppen</a:t>
            </a:r>
            <a:r>
              <a:rPr lang="en-US" dirty="0" smtClean="0"/>
              <a:t>-Geiger classification are the most effective predictors for H in rainfall.</a:t>
            </a:r>
          </a:p>
          <a:p>
            <a:pPr marL="171450" indent="-171450">
              <a:buFont typeface="Arial" pitchFamily="34" charset="0"/>
              <a:buChar char="•"/>
            </a:pPr>
            <a:endParaRPr lang="en-US" sz="800" dirty="0" smtClean="0"/>
          </a:p>
          <a:p>
            <a:pPr marL="171450" indent="-171450">
              <a:buFont typeface="Arial" pitchFamily="34" charset="0"/>
              <a:buChar char="•"/>
            </a:pPr>
            <a:r>
              <a:rPr lang="en-US" dirty="0" smtClean="0"/>
              <a:t>In the latter paper the authors found that H estimates increase with increasing sample size for rainfall series, which may be an indication of better suitability of the LTP model when referring to large temporal scales.</a:t>
            </a:r>
          </a:p>
          <a:p>
            <a:pPr marL="171450" indent="-171450">
              <a:buFont typeface="Arial" pitchFamily="34" charset="0"/>
              <a:buChar char="•"/>
            </a:pPr>
            <a:endParaRPr lang="en-US" sz="800" dirty="0" smtClean="0"/>
          </a:p>
          <a:p>
            <a:pPr marL="171450" indent="-171450">
              <a:buFont typeface="Arial" pitchFamily="34" charset="0"/>
              <a:buChar char="•"/>
            </a:pPr>
            <a:r>
              <a:rPr lang="en-US" dirty="0" smtClean="0"/>
              <a:t>Several studies were conducted with different methods. Most of them focus on a limited number of cases.</a:t>
            </a:r>
          </a:p>
          <a:p>
            <a:pPr marL="171450" indent="-171450">
              <a:buFont typeface="Arial" pitchFamily="34" charset="0"/>
              <a:buChar char="•"/>
            </a:pPr>
            <a:endParaRPr lang="en-US" sz="800" dirty="0" smtClean="0"/>
          </a:p>
          <a:p>
            <a:pPr marL="171450" indent="-171450">
              <a:buFont typeface="Arial" pitchFamily="34" charset="0"/>
              <a:buChar char="•"/>
            </a:pPr>
            <a:r>
              <a:rPr lang="en-US" dirty="0" smtClean="0"/>
              <a:t>Currently a comprehensive review of the above studies is not available.</a:t>
            </a:r>
          </a:p>
          <a:p>
            <a:pPr marL="171450" indent="-171450">
              <a:buFont typeface="Arial" pitchFamily="34" charset="0"/>
              <a:buChar char="•"/>
            </a:pPr>
            <a:endParaRPr lang="en-US" sz="800" dirty="0" smtClean="0"/>
          </a:p>
          <a:p>
            <a:pPr marL="171450" indent="-171450">
              <a:buFont typeface="Arial" pitchFamily="34" charset="0"/>
              <a:buChar char="•"/>
            </a:pPr>
            <a:r>
              <a:rPr lang="en-US" dirty="0" smtClean="0"/>
              <a:t>We need a research agenda to better investigate the connection with long term cycles and physical behaviors of the water cycle.</a:t>
            </a:r>
          </a:p>
        </p:txBody>
      </p:sp>
      <p:pic>
        <p:nvPicPr>
          <p:cNvPr id="7" name="Picture 2"/>
          <p:cNvPicPr>
            <a:picLocks noChangeAspect="1" noChangeArrowheads="1"/>
          </p:cNvPicPr>
          <p:nvPr/>
        </p:nvPicPr>
        <p:blipFill>
          <a:blip r:embed="rId3"/>
          <a:srcRect/>
          <a:stretch>
            <a:fillRect/>
          </a:stretch>
        </p:blipFill>
        <p:spPr bwMode="auto">
          <a:xfrm>
            <a:off x="9371919" y="1364038"/>
            <a:ext cx="2820081" cy="2884487"/>
          </a:xfrm>
          <a:prstGeom prst="rect">
            <a:avLst/>
          </a:prstGeom>
          <a:noFill/>
          <a:ln w="9525">
            <a:noFill/>
            <a:miter lim="800000"/>
            <a:headEnd/>
            <a:tailEnd/>
          </a:ln>
          <a:effectLst/>
        </p:spPr>
      </p:pic>
      <p:sp>
        <p:nvSpPr>
          <p:cNvPr id="9" name="CasellaDiTesto 8"/>
          <p:cNvSpPr txBox="1"/>
          <p:nvPr/>
        </p:nvSpPr>
        <p:spPr>
          <a:xfrm>
            <a:off x="2727412" y="6623549"/>
            <a:ext cx="6741333" cy="246221"/>
          </a:xfrm>
          <a:prstGeom prst="rect">
            <a:avLst/>
          </a:prstGeom>
          <a:solidFill>
            <a:schemeClr val="bg1"/>
          </a:solidFill>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000" b="1" u="none" dirty="0" err="1" smtClean="0"/>
              <a:t>This</a:t>
            </a:r>
            <a:r>
              <a:rPr lang="it-IT" sz="1000" b="1" u="none" dirty="0" smtClean="0"/>
              <a:t> </a:t>
            </a:r>
            <a:r>
              <a:rPr lang="it-IT" sz="1000" b="1" u="none" dirty="0" err="1" smtClean="0"/>
              <a:t>presentation</a:t>
            </a:r>
            <a:r>
              <a:rPr lang="it-IT" sz="1000" b="1" u="none" dirty="0" smtClean="0"/>
              <a:t> </a:t>
            </a:r>
            <a:r>
              <a:rPr lang="it-IT" sz="1000" b="1" u="none" dirty="0" err="1" smtClean="0"/>
              <a:t>is</a:t>
            </a:r>
            <a:r>
              <a:rPr lang="it-IT" sz="1000" b="1" u="none" baseline="0" dirty="0" smtClean="0"/>
              <a:t> </a:t>
            </a:r>
            <a:r>
              <a:rPr lang="it-IT" sz="1000" b="1" u="none" baseline="0" dirty="0" err="1" smtClean="0"/>
              <a:t>available</a:t>
            </a:r>
            <a:r>
              <a:rPr lang="it-IT" sz="1000" b="1" u="none" baseline="0" dirty="0" smtClean="0"/>
              <a:t> </a:t>
            </a:r>
            <a:r>
              <a:rPr lang="it-IT" sz="1000" b="1" u="none" dirty="0" smtClean="0"/>
              <a:t>at the web </a:t>
            </a:r>
            <a:r>
              <a:rPr lang="it-IT" sz="1000" b="1" u="none" dirty="0" err="1" smtClean="0"/>
              <a:t>address</a:t>
            </a:r>
            <a:r>
              <a:rPr lang="it-IT" sz="1000" b="1" u="none" dirty="0" smtClean="0"/>
              <a:t> http</a:t>
            </a:r>
            <a:r>
              <a:rPr lang="it-IT" sz="1000" b="1" u="none" dirty="0"/>
              <a:t>://</a:t>
            </a:r>
            <a:r>
              <a:rPr lang="it-IT" sz="1000" b="1" u="none" dirty="0" smtClean="0"/>
              <a:t>www.albertomontanari.it – E-mail</a:t>
            </a:r>
            <a:r>
              <a:rPr lang="it-IT" sz="1000" b="1" u="none" kern="1200" dirty="0" smtClean="0">
                <a:solidFill>
                  <a:schemeClr val="tx1"/>
                </a:solidFill>
                <a:latin typeface="Arial" charset="0"/>
                <a:ea typeface="+mn-ea"/>
                <a:cs typeface="+mn-cs"/>
              </a:rPr>
              <a:t>: alberto.montanari@unibo.it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0" y="0"/>
            <a:ext cx="12192000" cy="584775"/>
          </a:xfrm>
          <a:prstGeom prst="rect">
            <a:avLst/>
          </a:prstGeom>
          <a:noFill/>
        </p:spPr>
        <p:txBody>
          <a:bodyPr wrap="square" rtlCol="0">
            <a:spAutoFit/>
          </a:bodyPr>
          <a:lstStyle/>
          <a:p>
            <a:pPr algn="ctr"/>
            <a:r>
              <a:rPr lang="en-US" sz="3200" b="1" dirty="0" smtClean="0"/>
              <a:t>Why this talk</a:t>
            </a:r>
            <a:r>
              <a:rPr lang="en-US" dirty="0" smtClean="0"/>
              <a:t> </a:t>
            </a:r>
          </a:p>
        </p:txBody>
      </p:sp>
      <p:sp>
        <p:nvSpPr>
          <p:cNvPr id="2" name="AutoShape 2" descr="Risultati immagini per agu100"/>
          <p:cNvSpPr>
            <a:spLocks noChangeAspect="1" noChangeArrowheads="1"/>
          </p:cNvSpPr>
          <p:nvPr/>
        </p:nvSpPr>
        <p:spPr bwMode="auto">
          <a:xfrm>
            <a:off x="63500" y="-136525"/>
            <a:ext cx="1485900" cy="14859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9220" name="AutoShape 4" descr="Risultati immagini per agu100"/>
          <p:cNvSpPr>
            <a:spLocks noChangeAspect="1" noChangeArrowheads="1"/>
          </p:cNvSpPr>
          <p:nvPr/>
        </p:nvSpPr>
        <p:spPr bwMode="auto">
          <a:xfrm>
            <a:off x="63500" y="-136525"/>
            <a:ext cx="1485900" cy="14859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9223" name="AutoShape 7" descr="Immagine correlata"/>
          <p:cNvSpPr>
            <a:spLocks noChangeAspect="1" noChangeArrowheads="1"/>
          </p:cNvSpPr>
          <p:nvPr/>
        </p:nvSpPr>
        <p:spPr bwMode="auto">
          <a:xfrm>
            <a:off x="63500" y="-136525"/>
            <a:ext cx="3362325" cy="3362325"/>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11" name="Rettangolo 10"/>
          <p:cNvSpPr/>
          <p:nvPr/>
        </p:nvSpPr>
        <p:spPr>
          <a:xfrm>
            <a:off x="114300" y="821035"/>
            <a:ext cx="11163300" cy="2677656"/>
          </a:xfrm>
          <a:prstGeom prst="rect">
            <a:avLst/>
          </a:prstGeom>
        </p:spPr>
        <p:txBody>
          <a:bodyPr wrap="square">
            <a:spAutoFit/>
          </a:bodyPr>
          <a:lstStyle/>
          <a:p>
            <a:pPr marL="355600" indent="-266700">
              <a:buFont typeface="Arial" pitchFamily="34" charset="0"/>
              <a:buChar char="•"/>
            </a:pPr>
            <a:r>
              <a:rPr lang="en-US" dirty="0" smtClean="0"/>
              <a:t>The so-called “natural variability of climate is a topical issue. Can climatic and hydrological variables be </a:t>
            </a:r>
            <a:r>
              <a:rPr lang="en-US" dirty="0" err="1" smtClean="0"/>
              <a:t>characterised</a:t>
            </a:r>
            <a:r>
              <a:rPr lang="en-US" dirty="0" smtClean="0"/>
              <a:t> by “natural” ups and downs?</a:t>
            </a:r>
          </a:p>
          <a:p>
            <a:pPr marL="355600" indent="-266700">
              <a:buFont typeface="Arial" pitchFamily="34" charset="0"/>
              <a:buChar char="•"/>
            </a:pPr>
            <a:endParaRPr lang="en-US" sz="800" dirty="0" smtClean="0"/>
          </a:p>
          <a:p>
            <a:pPr marL="355600" indent="-266700">
              <a:buFont typeface="Arial" pitchFamily="34" charset="0"/>
              <a:buChar char="•"/>
            </a:pPr>
            <a:r>
              <a:rPr lang="en-US" dirty="0" smtClean="0"/>
              <a:t>Variability of climate is related to the Hurst phenomenon / long term persistence (LTP) / long memory.</a:t>
            </a:r>
          </a:p>
          <a:p>
            <a:pPr marL="355600" indent="-266700">
              <a:buFont typeface="Arial" pitchFamily="34" charset="0"/>
              <a:buChar char="•"/>
            </a:pPr>
            <a:endParaRPr lang="en-US" sz="800" dirty="0" smtClean="0"/>
          </a:p>
          <a:p>
            <a:pPr marL="355600" indent="-266700">
              <a:buFont typeface="Arial" pitchFamily="34" charset="0"/>
              <a:buChar char="•"/>
            </a:pPr>
            <a:r>
              <a:rPr lang="en-US" dirty="0" smtClean="0"/>
              <a:t>It’s a topic that was widely studied in hydrology. Still it appears that the essence of the published literature is poorly known in hydrology and largely ignored in sister disciplines. Probably the reason is that the phenomenon was studied through complicated mathematical constructs, despite the physical evidence being very simple.</a:t>
            </a:r>
          </a:p>
          <a:p>
            <a:pPr marL="355600" indent="-266700">
              <a:buFont typeface="Arial" pitchFamily="34" charset="0"/>
              <a:buChar char="•"/>
            </a:pPr>
            <a:endParaRPr lang="en-US" sz="800" dirty="0" smtClean="0"/>
          </a:p>
          <a:p>
            <a:pPr marL="355600" indent="-266700">
              <a:buFont typeface="Arial" pitchFamily="34" charset="0"/>
              <a:buChar char="•"/>
            </a:pPr>
            <a:r>
              <a:rPr lang="en-US" dirty="0" smtClean="0"/>
              <a:t>Despite the little scientific interest in the topic at present, climate variability is a fascinating research question that needs further exploration.</a:t>
            </a:r>
          </a:p>
        </p:txBody>
      </p:sp>
      <p:pic>
        <p:nvPicPr>
          <p:cNvPr id="1026" name="Picture 2"/>
          <p:cNvPicPr>
            <a:picLocks noChangeAspect="1" noChangeArrowheads="1"/>
          </p:cNvPicPr>
          <p:nvPr/>
        </p:nvPicPr>
        <p:blipFill>
          <a:blip r:embed="rId2"/>
          <a:srcRect/>
          <a:stretch>
            <a:fillRect/>
          </a:stretch>
        </p:blipFill>
        <p:spPr bwMode="auto">
          <a:xfrm>
            <a:off x="6378575" y="3807690"/>
            <a:ext cx="3844925" cy="2796309"/>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a:srcRect/>
          <a:stretch>
            <a:fillRect/>
          </a:stretch>
        </p:blipFill>
        <p:spPr bwMode="auto">
          <a:xfrm>
            <a:off x="1117600" y="3767691"/>
            <a:ext cx="3819525" cy="2744234"/>
          </a:xfrm>
          <a:prstGeom prst="rect">
            <a:avLst/>
          </a:prstGeom>
          <a:noFill/>
          <a:ln w="9525">
            <a:noFill/>
            <a:miter lim="800000"/>
            <a:headEnd/>
            <a:tailEnd/>
          </a:ln>
          <a:effectLst/>
        </p:spPr>
      </p:pic>
      <p:sp>
        <p:nvSpPr>
          <p:cNvPr id="15" name="Rettangolo 14"/>
          <p:cNvSpPr/>
          <p:nvPr/>
        </p:nvSpPr>
        <p:spPr>
          <a:xfrm>
            <a:off x="2400300" y="6588036"/>
            <a:ext cx="7493000" cy="307777"/>
          </a:xfrm>
          <a:prstGeom prst="rect">
            <a:avLst/>
          </a:prstGeom>
        </p:spPr>
        <p:txBody>
          <a:bodyPr wrap="square">
            <a:spAutoFit/>
          </a:bodyPr>
          <a:lstStyle/>
          <a:p>
            <a:r>
              <a:rPr lang="en-US" sz="1400" dirty="0" smtClean="0"/>
              <a:t>From slides prepared by </a:t>
            </a:r>
            <a:r>
              <a:rPr lang="en-US" sz="1400" dirty="0" err="1" smtClean="0"/>
              <a:t>Bibhabasu</a:t>
            </a:r>
            <a:r>
              <a:rPr lang="en-US" sz="1400" dirty="0" smtClean="0"/>
              <a:t> </a:t>
            </a:r>
            <a:r>
              <a:rPr lang="en-US" sz="1400" dirty="0" err="1" smtClean="0"/>
              <a:t>Mohanty</a:t>
            </a:r>
            <a:r>
              <a:rPr lang="en-US" sz="1400" dirty="0" smtClean="0"/>
              <a:t>, Dept. of Civil Engineering, SALITER, </a:t>
            </a:r>
            <a:r>
              <a:rPr lang="en-US" sz="1400" dirty="0" err="1" smtClean="0"/>
              <a:t>Ahmedabad</a:t>
            </a:r>
            <a:endParaRPr lang="it-IT" sz="14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ttangolo 8"/>
          <p:cNvSpPr/>
          <p:nvPr/>
        </p:nvSpPr>
        <p:spPr>
          <a:xfrm>
            <a:off x="368300" y="997522"/>
            <a:ext cx="7010400" cy="2554545"/>
          </a:xfrm>
          <a:prstGeom prst="rect">
            <a:avLst/>
          </a:prstGeom>
        </p:spPr>
        <p:txBody>
          <a:bodyPr wrap="square">
            <a:spAutoFit/>
          </a:bodyPr>
          <a:lstStyle/>
          <a:p>
            <a:pPr marL="355600" indent="-355600">
              <a:buFont typeface="Arial" pitchFamily="34" charset="0"/>
              <a:buChar char="•"/>
            </a:pPr>
            <a:r>
              <a:rPr lang="en-US" dirty="0" smtClean="0"/>
              <a:t>Ending up with several competitive models to explain climate and hydrological dynamics is not a failure. We can estimate the likelihood of each model and combine them within a </a:t>
            </a:r>
            <a:r>
              <a:rPr lang="en-US" dirty="0" err="1" smtClean="0"/>
              <a:t>multimodel</a:t>
            </a:r>
            <a:r>
              <a:rPr lang="en-US" dirty="0" smtClean="0"/>
              <a:t> stochastic simulation to produce likely futures.</a:t>
            </a:r>
          </a:p>
          <a:p>
            <a:pPr marL="355600" indent="-355600">
              <a:buFont typeface="Arial" pitchFamily="34" charset="0"/>
              <a:buChar char="•"/>
            </a:pPr>
            <a:endParaRPr lang="en-US" sz="800" dirty="0" smtClean="0"/>
          </a:p>
          <a:p>
            <a:pPr marL="355600" indent="-355600">
              <a:buFont typeface="Arial" pitchFamily="34" charset="0"/>
              <a:buChar char="•"/>
            </a:pPr>
            <a:r>
              <a:rPr lang="en-US" dirty="0" smtClean="0"/>
              <a:t>The rationale behind stochastic simulation is to represent the </a:t>
            </a:r>
            <a:r>
              <a:rPr lang="en-US" b="1" dirty="0" smtClean="0"/>
              <a:t>physical basis</a:t>
            </a:r>
            <a:r>
              <a:rPr lang="en-US" dirty="0" smtClean="0"/>
              <a:t> of relevant systems by taking into account their randomness (</a:t>
            </a:r>
            <a:r>
              <a:rPr lang="en-US" dirty="0" smtClean="0">
                <a:hlinkClick r:id="rId2"/>
              </a:rPr>
              <a:t>Montanari and Koutsoyiannis, 2012</a:t>
            </a:r>
            <a:r>
              <a:rPr lang="en-US" dirty="0" smtClean="0"/>
              <a:t>). </a:t>
            </a:r>
          </a:p>
          <a:p>
            <a:pPr marL="355600" indent="-355600">
              <a:buFont typeface="Arial" pitchFamily="34" charset="0"/>
              <a:buChar char="•"/>
            </a:pPr>
            <a:endParaRPr lang="en-US" sz="800" dirty="0" smtClean="0"/>
          </a:p>
          <a:p>
            <a:pPr marL="355600" indent="-355600">
              <a:buFont typeface="Arial" pitchFamily="34" charset="0"/>
              <a:buChar char="•"/>
            </a:pPr>
            <a:r>
              <a:rPr lang="en-US" dirty="0" smtClean="0"/>
              <a:t>“Physically-Based-Stochastic (PBS) change simulation“</a:t>
            </a:r>
          </a:p>
        </p:txBody>
      </p:sp>
      <p:pic>
        <p:nvPicPr>
          <p:cNvPr id="11" name="Picture 3"/>
          <p:cNvPicPr>
            <a:picLocks noChangeAspect="1" noChangeArrowheads="1"/>
          </p:cNvPicPr>
          <p:nvPr/>
        </p:nvPicPr>
        <p:blipFill>
          <a:blip r:embed="rId3"/>
          <a:srcRect/>
          <a:stretch>
            <a:fillRect/>
          </a:stretch>
        </p:blipFill>
        <p:spPr bwMode="auto">
          <a:xfrm>
            <a:off x="7563556" y="1645939"/>
            <a:ext cx="4628444" cy="5072775"/>
          </a:xfrm>
          <a:prstGeom prst="rect">
            <a:avLst/>
          </a:prstGeom>
          <a:noFill/>
          <a:ln w="9525">
            <a:noFill/>
            <a:miter lim="800000"/>
            <a:headEnd/>
            <a:tailEnd/>
          </a:ln>
          <a:effectLst/>
        </p:spPr>
      </p:pic>
      <p:grpSp>
        <p:nvGrpSpPr>
          <p:cNvPr id="12" name="Gruppo 11"/>
          <p:cNvGrpSpPr/>
          <p:nvPr/>
        </p:nvGrpSpPr>
        <p:grpSpPr>
          <a:xfrm>
            <a:off x="8051800" y="1066800"/>
            <a:ext cx="3467100" cy="495300"/>
            <a:chOff x="8001000" y="1041400"/>
            <a:chExt cx="3467100" cy="495300"/>
          </a:xfrm>
        </p:grpSpPr>
        <p:sp>
          <p:nvSpPr>
            <p:cNvPr id="10" name="Rettangolo arrotondato 9"/>
            <p:cNvSpPr/>
            <p:nvPr/>
          </p:nvSpPr>
          <p:spPr>
            <a:xfrm>
              <a:off x="8001000" y="1041400"/>
              <a:ext cx="3467100" cy="495300"/>
            </a:xfrm>
            <a:prstGeom prst="roundRect">
              <a:avLst/>
            </a:prstGeom>
            <a:solidFill>
              <a:schemeClr val="bg1">
                <a:lumMod val="85000"/>
              </a:schemeClr>
            </a:solidFill>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7" name="CasellaDiTesto 6"/>
            <p:cNvSpPr txBox="1"/>
            <p:nvPr/>
          </p:nvSpPr>
          <p:spPr>
            <a:xfrm>
              <a:off x="8051800" y="1092200"/>
              <a:ext cx="3327400" cy="40011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it-IT" sz="2000" b="1" dirty="0" smtClean="0"/>
                <a:t>PBS </a:t>
              </a:r>
              <a:r>
                <a:rPr lang="it-IT" sz="2000" b="1" dirty="0" err="1" smtClean="0"/>
                <a:t>Change</a:t>
              </a:r>
              <a:r>
                <a:rPr lang="it-IT" sz="2000" b="1" dirty="0" smtClean="0"/>
                <a:t> </a:t>
              </a:r>
              <a:r>
                <a:rPr lang="it-IT" sz="2000" b="1" dirty="0" err="1" smtClean="0"/>
                <a:t>Simulation</a:t>
              </a:r>
              <a:endParaRPr lang="it-IT" sz="2000" b="1" dirty="0"/>
            </a:p>
          </p:txBody>
        </p:sp>
      </p:grpSp>
      <p:pic>
        <p:nvPicPr>
          <p:cNvPr id="13" name="Picture 1"/>
          <p:cNvPicPr>
            <a:picLocks noChangeAspect="1" noChangeArrowheads="1"/>
          </p:cNvPicPr>
          <p:nvPr/>
        </p:nvPicPr>
        <p:blipFill>
          <a:blip r:embed="rId4"/>
          <a:srcRect/>
          <a:stretch>
            <a:fillRect/>
          </a:stretch>
        </p:blipFill>
        <p:spPr bwMode="auto">
          <a:xfrm>
            <a:off x="703925" y="4587666"/>
            <a:ext cx="5733141" cy="1075207"/>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14" name="CasellaDiTesto 13"/>
          <p:cNvSpPr txBox="1"/>
          <p:nvPr/>
        </p:nvSpPr>
        <p:spPr>
          <a:xfrm>
            <a:off x="0" y="0"/>
            <a:ext cx="12192000" cy="584775"/>
          </a:xfrm>
          <a:prstGeom prst="rect">
            <a:avLst/>
          </a:prstGeom>
          <a:noFill/>
        </p:spPr>
        <p:txBody>
          <a:bodyPr wrap="square" rtlCol="0">
            <a:spAutoFit/>
          </a:bodyPr>
          <a:lstStyle/>
          <a:p>
            <a:pPr algn="ctr"/>
            <a:r>
              <a:rPr lang="en-US" sz="3200" b="1" dirty="0" smtClean="0"/>
              <a:t>Solving the rebus – Take home message 3/3</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4"/>
          <p:cNvPicPr>
            <a:picLocks noChangeAspect="1" noChangeArrowheads="1"/>
          </p:cNvPicPr>
          <p:nvPr/>
        </p:nvPicPr>
        <p:blipFill>
          <a:blip r:embed="rId2"/>
          <a:srcRect/>
          <a:stretch>
            <a:fillRect/>
          </a:stretch>
        </p:blipFill>
        <p:spPr bwMode="auto">
          <a:xfrm>
            <a:off x="7939313" y="550638"/>
            <a:ext cx="4296229" cy="6343964"/>
          </a:xfrm>
          <a:prstGeom prst="rect">
            <a:avLst/>
          </a:prstGeom>
          <a:noFill/>
          <a:ln w="9525">
            <a:noFill/>
            <a:miter lim="800000"/>
            <a:headEnd/>
            <a:tailEnd/>
          </a:ln>
          <a:effectLst/>
        </p:spPr>
      </p:pic>
      <p:pic>
        <p:nvPicPr>
          <p:cNvPr id="16" name="Picture 5"/>
          <p:cNvPicPr>
            <a:picLocks noChangeAspect="1" noChangeArrowheads="1"/>
          </p:cNvPicPr>
          <p:nvPr/>
        </p:nvPicPr>
        <p:blipFill>
          <a:blip r:embed="rId3"/>
          <a:srcRect/>
          <a:stretch>
            <a:fillRect/>
          </a:stretch>
        </p:blipFill>
        <p:spPr bwMode="auto">
          <a:xfrm>
            <a:off x="-537029" y="5638800"/>
            <a:ext cx="13164457" cy="1219200"/>
          </a:xfrm>
          <a:prstGeom prst="rect">
            <a:avLst/>
          </a:prstGeom>
          <a:noFill/>
          <a:ln w="9525">
            <a:noFill/>
            <a:miter lim="800000"/>
            <a:headEnd/>
            <a:tailEnd/>
          </a:ln>
          <a:effectLst/>
        </p:spPr>
      </p:pic>
      <p:sp>
        <p:nvSpPr>
          <p:cNvPr id="17" name="CasellaDiTesto 16"/>
          <p:cNvSpPr txBox="1"/>
          <p:nvPr/>
        </p:nvSpPr>
        <p:spPr>
          <a:xfrm>
            <a:off x="2727412" y="6623549"/>
            <a:ext cx="6741333" cy="246221"/>
          </a:xfrm>
          <a:prstGeom prst="rect">
            <a:avLst/>
          </a:prstGeom>
          <a:solidFill>
            <a:schemeClr val="bg1"/>
          </a:solidFill>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000" b="1" u="none" dirty="0" err="1" smtClean="0"/>
              <a:t>This</a:t>
            </a:r>
            <a:r>
              <a:rPr lang="it-IT" sz="1000" b="1" u="none" dirty="0" smtClean="0"/>
              <a:t> </a:t>
            </a:r>
            <a:r>
              <a:rPr lang="it-IT" sz="1000" b="1" u="none" dirty="0" err="1" smtClean="0"/>
              <a:t>presentation</a:t>
            </a:r>
            <a:r>
              <a:rPr lang="it-IT" sz="1000" b="1" u="none" dirty="0" smtClean="0"/>
              <a:t> </a:t>
            </a:r>
            <a:r>
              <a:rPr lang="it-IT" sz="1000" b="1" u="none" dirty="0" err="1" smtClean="0"/>
              <a:t>is</a:t>
            </a:r>
            <a:r>
              <a:rPr lang="it-IT" sz="1000" b="1" u="none" baseline="0" dirty="0" smtClean="0"/>
              <a:t> </a:t>
            </a:r>
            <a:r>
              <a:rPr lang="it-IT" sz="1000" b="1" u="none" baseline="0" dirty="0" err="1" smtClean="0"/>
              <a:t>available</a:t>
            </a:r>
            <a:r>
              <a:rPr lang="it-IT" sz="1000" b="1" u="none" baseline="0" dirty="0" smtClean="0"/>
              <a:t> </a:t>
            </a:r>
            <a:r>
              <a:rPr lang="it-IT" sz="1000" b="1" u="none" dirty="0" smtClean="0"/>
              <a:t>at the web </a:t>
            </a:r>
            <a:r>
              <a:rPr lang="it-IT" sz="1000" b="1" u="none" dirty="0" err="1" smtClean="0"/>
              <a:t>address</a:t>
            </a:r>
            <a:r>
              <a:rPr lang="it-IT" sz="1000" b="1" u="none" dirty="0" smtClean="0"/>
              <a:t> http</a:t>
            </a:r>
            <a:r>
              <a:rPr lang="it-IT" sz="1000" b="1" u="none" dirty="0"/>
              <a:t>://</a:t>
            </a:r>
            <a:r>
              <a:rPr lang="it-IT" sz="1000" b="1" u="none" dirty="0" smtClean="0"/>
              <a:t>www.albertomontanari.it – E-mail</a:t>
            </a:r>
            <a:r>
              <a:rPr lang="it-IT" sz="1000" b="1" u="none" kern="1200" dirty="0" smtClean="0">
                <a:solidFill>
                  <a:schemeClr val="tx1"/>
                </a:solidFill>
                <a:latin typeface="Arial" charset="0"/>
                <a:ea typeface="+mn-ea"/>
                <a:cs typeface="+mn-cs"/>
              </a:rPr>
              <a:t>: alberto.montanari@unibo.it</a:t>
            </a:r>
          </a:p>
        </p:txBody>
      </p:sp>
      <p:sp>
        <p:nvSpPr>
          <p:cNvPr id="6" name="CasellaDiTesto 5"/>
          <p:cNvSpPr txBox="1"/>
          <p:nvPr/>
        </p:nvSpPr>
        <p:spPr>
          <a:xfrm>
            <a:off x="0" y="142500"/>
            <a:ext cx="9999023" cy="584775"/>
          </a:xfrm>
          <a:prstGeom prst="rect">
            <a:avLst/>
          </a:prstGeom>
          <a:noFill/>
        </p:spPr>
        <p:txBody>
          <a:bodyPr wrap="square" rtlCol="0">
            <a:spAutoFit/>
          </a:bodyPr>
          <a:lstStyle/>
          <a:p>
            <a:pPr algn="ctr"/>
            <a:r>
              <a:rPr lang="en-US" sz="3200" b="1" dirty="0" smtClean="0"/>
              <a:t>References</a:t>
            </a:r>
          </a:p>
        </p:txBody>
      </p:sp>
      <p:sp>
        <p:nvSpPr>
          <p:cNvPr id="10" name="CasellaDiTesto 9"/>
          <p:cNvSpPr txBox="1"/>
          <p:nvPr/>
        </p:nvSpPr>
        <p:spPr>
          <a:xfrm>
            <a:off x="166256" y="990325"/>
            <a:ext cx="9838982" cy="5478423"/>
          </a:xfrm>
          <a:prstGeom prst="rect">
            <a:avLst/>
          </a:prstGeom>
          <a:noFill/>
        </p:spPr>
        <p:txBody>
          <a:bodyPr wrap="square" rtlCol="0">
            <a:spAutoFit/>
          </a:bodyPr>
          <a:lstStyle/>
          <a:p>
            <a:pPr marL="177800" indent="-177800">
              <a:lnSpc>
                <a:spcPts val="1200"/>
              </a:lnSpc>
              <a:buFont typeface="Arial" pitchFamily="34" charset="0"/>
              <a:buChar char="•"/>
            </a:pPr>
            <a:r>
              <a:rPr lang="en-US" sz="1300" dirty="0" smtClean="0"/>
              <a:t>Brown, C., </a:t>
            </a:r>
            <a:r>
              <a:rPr lang="en-US" sz="1300" dirty="0" err="1" smtClean="0"/>
              <a:t>Ghile</a:t>
            </a:r>
            <a:r>
              <a:rPr lang="en-US" sz="1300" dirty="0" smtClean="0"/>
              <a:t>, Y., Laverty, M., &amp; Li, K. (2012). Decision scaling: Linking bottom‐up vulnerability analysis with climate projections in the water sector. Water Resources Research, 48(9).</a:t>
            </a:r>
          </a:p>
          <a:p>
            <a:pPr marL="177800" indent="-177800">
              <a:lnSpc>
                <a:spcPts val="1200"/>
              </a:lnSpc>
              <a:buFont typeface="Arial" pitchFamily="34" charset="0"/>
              <a:buChar char="•"/>
            </a:pPr>
            <a:r>
              <a:rPr lang="en-US" sz="1300" dirty="0" smtClean="0"/>
              <a:t>Dai, A. (2016), Historical and future changes in </a:t>
            </a:r>
            <a:r>
              <a:rPr lang="en-US" sz="1300" dirty="0" err="1" smtClean="0"/>
              <a:t>streamflow</a:t>
            </a:r>
            <a:r>
              <a:rPr lang="en-US" sz="1300" dirty="0" smtClean="0"/>
              <a:t> and continental runoff: A review. Chapter 2 of Terrestrial Water Cycle and Climate Change: Natural and Human-Induced Impacts, Geophysical Monograph 221, edited by </a:t>
            </a:r>
            <a:r>
              <a:rPr lang="en-US" sz="1300" dirty="0" err="1" smtClean="0"/>
              <a:t>Qiuhong</a:t>
            </a:r>
            <a:r>
              <a:rPr lang="en-US" sz="1300" dirty="0" smtClean="0"/>
              <a:t> Tang and </a:t>
            </a:r>
            <a:r>
              <a:rPr lang="en-US" sz="1300" dirty="0" err="1" smtClean="0"/>
              <a:t>Taikan</a:t>
            </a:r>
            <a:r>
              <a:rPr lang="en-US" sz="1300" dirty="0" smtClean="0"/>
              <a:t> Oki, AGU, John Wiley &amp; Sons, pp. 17-37.</a:t>
            </a:r>
          </a:p>
          <a:p>
            <a:pPr marL="177800" indent="-177800">
              <a:lnSpc>
                <a:spcPts val="1200"/>
              </a:lnSpc>
              <a:buFont typeface="Arial" pitchFamily="34" charset="0"/>
              <a:buChar char="•"/>
            </a:pPr>
            <a:r>
              <a:rPr lang="en-US" sz="1300" dirty="0" err="1" smtClean="0"/>
              <a:t>Dimitriadis</a:t>
            </a:r>
            <a:r>
              <a:rPr lang="en-US" sz="1300" dirty="0" smtClean="0"/>
              <a:t>, P., &amp; Koutsoyiannis, D. (2015). </a:t>
            </a:r>
            <a:r>
              <a:rPr lang="en-US" sz="1300" dirty="0" err="1" smtClean="0"/>
              <a:t>Climacogram</a:t>
            </a:r>
            <a:r>
              <a:rPr lang="en-US" sz="1300" dirty="0" smtClean="0"/>
              <a:t> versus </a:t>
            </a:r>
            <a:r>
              <a:rPr lang="en-US" sz="1300" dirty="0" err="1" smtClean="0"/>
              <a:t>autocovariance</a:t>
            </a:r>
            <a:r>
              <a:rPr lang="en-US" sz="1300" dirty="0" smtClean="0"/>
              <a:t> and power spectrum in stochastic </a:t>
            </a:r>
            <a:r>
              <a:rPr lang="en-US" sz="1300" dirty="0" err="1" smtClean="0"/>
              <a:t>modelling</a:t>
            </a:r>
            <a:r>
              <a:rPr lang="en-US" sz="1300" dirty="0" smtClean="0"/>
              <a:t> for </a:t>
            </a:r>
            <a:r>
              <a:rPr lang="en-US" sz="1300" dirty="0" err="1" smtClean="0"/>
              <a:t>Markovian</a:t>
            </a:r>
            <a:r>
              <a:rPr lang="en-US" sz="1300" dirty="0" smtClean="0"/>
              <a:t> and Hurst–</a:t>
            </a:r>
            <a:r>
              <a:rPr lang="en-US" sz="1300" dirty="0" err="1" smtClean="0"/>
              <a:t>Kolmogorov</a:t>
            </a:r>
            <a:r>
              <a:rPr lang="en-US" sz="1300" dirty="0" smtClean="0"/>
              <a:t> processes. Stochastic environmental research and risk assessment, 29(6), 1649-1669.</a:t>
            </a:r>
          </a:p>
          <a:p>
            <a:pPr marL="177800" indent="-177800">
              <a:lnSpc>
                <a:spcPts val="1200"/>
              </a:lnSpc>
              <a:buFont typeface="Arial" pitchFamily="34" charset="0"/>
              <a:buChar char="•"/>
            </a:pPr>
            <a:r>
              <a:rPr lang="en-US" sz="1300" dirty="0" err="1" smtClean="0"/>
              <a:t>Iliopoulou</a:t>
            </a:r>
            <a:r>
              <a:rPr lang="en-US" sz="1300" dirty="0" smtClean="0"/>
              <a:t>, T., </a:t>
            </a:r>
            <a:r>
              <a:rPr lang="en-US" sz="1300" dirty="0" err="1" smtClean="0"/>
              <a:t>Papalexiou</a:t>
            </a:r>
            <a:r>
              <a:rPr lang="en-US" sz="1300" dirty="0" smtClean="0"/>
              <a:t>, S. M., </a:t>
            </a:r>
            <a:r>
              <a:rPr lang="en-US" sz="1300" dirty="0" err="1" smtClean="0"/>
              <a:t>Markonis</a:t>
            </a:r>
            <a:r>
              <a:rPr lang="en-US" sz="1300" dirty="0" smtClean="0"/>
              <a:t>, Y., &amp; Koutsoyiannis, D. (2018). Revisiting long-range dependence in annual precipitation. </a:t>
            </a:r>
          </a:p>
          <a:p>
            <a:pPr marL="177800" indent="-177800">
              <a:lnSpc>
                <a:spcPts val="1200"/>
              </a:lnSpc>
              <a:buFont typeface="Arial" pitchFamily="34" charset="0"/>
              <a:buChar char="•"/>
            </a:pPr>
            <a:r>
              <a:rPr lang="en-US" sz="1300" dirty="0" smtClean="0"/>
              <a:t>Koutsoyiannis, D. (2011). Hurst\u2013Kolmogorov dynamics as a result of </a:t>
            </a:r>
            <a:r>
              <a:rPr lang="en-US" sz="1300" dirty="0" err="1" smtClean="0"/>
              <a:t>extremal</a:t>
            </a:r>
            <a:r>
              <a:rPr lang="en-US" sz="1300" dirty="0" smtClean="0"/>
              <a:t> entropy production. </a:t>
            </a:r>
            <a:r>
              <a:rPr lang="en-US" sz="1300" dirty="0" err="1" smtClean="0"/>
              <a:t>Physica</a:t>
            </a:r>
            <a:r>
              <a:rPr lang="en-US" sz="1300" dirty="0" smtClean="0"/>
              <a:t> A: Statistical Mechanics and its Applications, 390(8), 1424-1432.</a:t>
            </a:r>
          </a:p>
          <a:p>
            <a:pPr marL="177800" indent="-177800">
              <a:lnSpc>
                <a:spcPts val="1200"/>
              </a:lnSpc>
              <a:buFont typeface="Arial" pitchFamily="34" charset="0"/>
              <a:buChar char="•"/>
            </a:pPr>
            <a:r>
              <a:rPr lang="en-US" sz="1300" dirty="0" smtClean="0"/>
              <a:t>Koutsoyiannis, D. (2013). Hydrology and change. Hydrological Sciences Journal, 58(6), 1177-1197.</a:t>
            </a:r>
          </a:p>
          <a:p>
            <a:pPr marL="177800" indent="-177800">
              <a:lnSpc>
                <a:spcPts val="1200"/>
              </a:lnSpc>
              <a:buFont typeface="Arial" pitchFamily="34" charset="0"/>
              <a:buChar char="•"/>
            </a:pPr>
            <a:r>
              <a:rPr lang="en-US" sz="1300" dirty="0" smtClean="0"/>
              <a:t>Koutsoyiannis, D. (2018). Climate change impacts on hydrological science: How the climate change agenda has lowered the scientific level of hydrology, School for Young Scientists “</a:t>
            </a:r>
            <a:r>
              <a:rPr lang="en-US" sz="1300" dirty="0" err="1" smtClean="0"/>
              <a:t>Modelling</a:t>
            </a:r>
            <a:r>
              <a:rPr lang="en-US" sz="1300" dirty="0" smtClean="0"/>
              <a:t> and forecasting of river flows and managing hydrological risks: Towards a new generation of methods”, doi:10.13140/RG.2.2.11110.06727, Russian Academy of Sciences, Lomonosov Moscow State University, 2018.</a:t>
            </a:r>
          </a:p>
          <a:p>
            <a:pPr marL="177800" indent="-177800">
              <a:lnSpc>
                <a:spcPts val="1200"/>
              </a:lnSpc>
              <a:buFont typeface="Arial" pitchFamily="34" charset="0"/>
              <a:buChar char="•"/>
            </a:pPr>
            <a:r>
              <a:rPr lang="en-US" sz="1300" dirty="0" err="1" smtClean="0"/>
              <a:t>Marani</a:t>
            </a:r>
            <a:r>
              <a:rPr lang="en-US" sz="1300" dirty="0" smtClean="0"/>
              <a:t>, M., &amp; </a:t>
            </a:r>
            <a:r>
              <a:rPr lang="en-US" sz="1300" dirty="0" err="1" smtClean="0"/>
              <a:t>Zanetti</a:t>
            </a:r>
            <a:r>
              <a:rPr lang="en-US" sz="1300" dirty="0" smtClean="0"/>
              <a:t>, S. (2015). Long‐term oscillations in rainfall extremes in a 268 year daily time series. Water Resources Research, 51(1), 639-647. </a:t>
            </a:r>
          </a:p>
          <a:p>
            <a:pPr marL="177800" indent="-177800">
              <a:lnSpc>
                <a:spcPts val="1200"/>
              </a:lnSpc>
              <a:buFont typeface="Arial" pitchFamily="34" charset="0"/>
              <a:buChar char="•"/>
            </a:pPr>
            <a:r>
              <a:rPr lang="en-US" sz="1300" dirty="0" smtClean="0"/>
              <a:t>Montanari, A. (2012). Hydrology of the Po River: looking for changing patterns in river discharge. Hydrology and Earth System Sciences, 16(10), 3739-3747.</a:t>
            </a:r>
          </a:p>
          <a:p>
            <a:pPr marL="177800" indent="-177800">
              <a:lnSpc>
                <a:spcPts val="1200"/>
              </a:lnSpc>
              <a:buFont typeface="Arial" pitchFamily="34" charset="0"/>
              <a:buChar char="•"/>
            </a:pPr>
            <a:r>
              <a:rPr lang="en-US" sz="1300" dirty="0" smtClean="0"/>
              <a:t>Montanari, A., &amp; Koutsoyiannis, D. (2012). A blueprint for process‐based modeling of uncertain hydrological systems. Water Resources Research, 48(9).</a:t>
            </a:r>
          </a:p>
          <a:p>
            <a:pPr marL="177800" indent="-177800">
              <a:lnSpc>
                <a:spcPts val="1200"/>
              </a:lnSpc>
              <a:buFont typeface="Arial" pitchFamily="34" charset="0"/>
              <a:buChar char="•"/>
            </a:pPr>
            <a:r>
              <a:rPr lang="en-US" sz="1300" dirty="0" smtClean="0"/>
              <a:t>Montanari, A., </a:t>
            </a:r>
            <a:r>
              <a:rPr lang="en-US" sz="1300" dirty="0" err="1" smtClean="0"/>
              <a:t>Rosso</a:t>
            </a:r>
            <a:r>
              <a:rPr lang="en-US" sz="1300" dirty="0" smtClean="0"/>
              <a:t>, R., &amp; </a:t>
            </a:r>
            <a:r>
              <a:rPr lang="en-US" sz="1300" dirty="0" err="1" smtClean="0"/>
              <a:t>Taqqu</a:t>
            </a:r>
            <a:r>
              <a:rPr lang="en-US" sz="1300" dirty="0" smtClean="0"/>
              <a:t>, M. S. (1997). Fractionally differenced ARIMA models applied to hydrologic time series: Identification, estimation, and simulation. Water resources research, 33(5), 1035-1044.</a:t>
            </a:r>
          </a:p>
          <a:p>
            <a:pPr marL="177800" indent="-177800">
              <a:lnSpc>
                <a:spcPts val="1200"/>
              </a:lnSpc>
              <a:buFont typeface="Arial" pitchFamily="34" charset="0"/>
              <a:buChar char="•"/>
            </a:pPr>
            <a:r>
              <a:rPr lang="en-US" sz="1300" dirty="0" err="1" smtClean="0"/>
              <a:t>Papalexiou</a:t>
            </a:r>
            <a:r>
              <a:rPr lang="en-US" sz="1300" dirty="0" smtClean="0"/>
              <a:t>, S. M., &amp; Montanari, A. (2019). Global and Regional Increase of Precipitation Extremes under Global Warming. Water Resources Research.</a:t>
            </a:r>
          </a:p>
          <a:p>
            <a:pPr marL="177800" indent="-177800">
              <a:lnSpc>
                <a:spcPts val="1200"/>
              </a:lnSpc>
              <a:buFont typeface="Arial" pitchFamily="34" charset="0"/>
              <a:buChar char="•"/>
            </a:pPr>
            <a:r>
              <a:rPr lang="en-US" sz="1300" dirty="0" err="1" smtClean="0"/>
              <a:t>Peng</a:t>
            </a:r>
            <a:r>
              <a:rPr lang="en-US" sz="1300" dirty="0" smtClean="0"/>
              <a:t>, C. K., </a:t>
            </a:r>
            <a:r>
              <a:rPr lang="en-US" sz="1300" dirty="0" err="1" smtClean="0"/>
              <a:t>Havlin</a:t>
            </a:r>
            <a:r>
              <a:rPr lang="en-US" sz="1300" dirty="0" smtClean="0"/>
              <a:t>, S., Stanley, H. E., &amp; Goldberger, A. L. (1995). Quantification of scaling exponents and crossover phenomena in </a:t>
            </a:r>
            <a:r>
              <a:rPr lang="en-US" sz="1300" dirty="0" err="1" smtClean="0"/>
              <a:t>nonstationary</a:t>
            </a:r>
            <a:r>
              <a:rPr lang="en-US" sz="1300" dirty="0" smtClean="0"/>
              <a:t> heartbeat time series. Chaos: An Interdisciplinary Journal of Nonlinear Science, 5(1), 82-87.</a:t>
            </a:r>
          </a:p>
          <a:p>
            <a:pPr marL="177800" indent="-177800">
              <a:lnSpc>
                <a:spcPts val="1200"/>
              </a:lnSpc>
              <a:buFont typeface="Arial" pitchFamily="34" charset="0"/>
              <a:buChar char="•"/>
            </a:pPr>
            <a:r>
              <a:rPr lang="en-US" sz="1300" dirty="0" err="1" smtClean="0"/>
              <a:t>Tyralis</a:t>
            </a:r>
            <a:r>
              <a:rPr lang="en-US" sz="1300" dirty="0" smtClean="0"/>
              <a:t>, H., </a:t>
            </a:r>
            <a:r>
              <a:rPr lang="en-US" sz="1300" dirty="0" err="1" smtClean="0"/>
              <a:t>Dimitriadis</a:t>
            </a:r>
            <a:r>
              <a:rPr lang="en-US" sz="1300" dirty="0" smtClean="0"/>
              <a:t>, P., Koutsoyiannis, D., O'Connell, P. E., </a:t>
            </a:r>
            <a:r>
              <a:rPr lang="en-US" sz="1300" dirty="0" err="1" smtClean="0"/>
              <a:t>Tzouka</a:t>
            </a:r>
            <a:r>
              <a:rPr lang="en-US" sz="1300" dirty="0" smtClean="0"/>
              <a:t>, K., &amp; </a:t>
            </a:r>
            <a:r>
              <a:rPr lang="en-US" sz="1300" dirty="0" err="1" smtClean="0"/>
              <a:t>Iliopoulou</a:t>
            </a:r>
            <a:r>
              <a:rPr lang="en-US" sz="1300" dirty="0" smtClean="0"/>
              <a:t>, T. (2018). On the </a:t>
            </a:r>
            <a:r>
              <a:rPr lang="en-US" sz="1300" dirty="0" smtClean="0"/>
              <a:t>long-range </a:t>
            </a:r>
            <a:r>
              <a:rPr lang="en-US" sz="1300" dirty="0" smtClean="0"/>
              <a:t>dependence properties of annual precipitation using a global network of instrumental measurements. Advances in Water Resources, 111, 301-318.</a:t>
            </a:r>
          </a:p>
          <a:p>
            <a:pPr marL="177800" indent="-177800">
              <a:lnSpc>
                <a:spcPts val="1200"/>
              </a:lnSpc>
              <a:buFont typeface="Arial" pitchFamily="34" charset="0"/>
              <a:buChar char="•"/>
            </a:pPr>
            <a:endParaRPr lang="en-US" sz="1300" dirty="0" smtClean="0"/>
          </a:p>
          <a:p>
            <a:pPr marL="177800" indent="-177800">
              <a:lnSpc>
                <a:spcPts val="1200"/>
              </a:lnSpc>
              <a:buFont typeface="Arial" pitchFamily="34" charset="0"/>
              <a:buChar char="•"/>
            </a:pPr>
            <a:endParaRPr lang="en-US" sz="1300" dirty="0" smtClean="0"/>
          </a:p>
          <a:p>
            <a:pPr marL="177800" indent="-177800">
              <a:lnSpc>
                <a:spcPts val="1200"/>
              </a:lnSpc>
              <a:buFont typeface="Arial" pitchFamily="34" charset="0"/>
              <a:buChar char="•"/>
            </a:pPr>
            <a:endParaRPr lang="it-IT" sz="1300" dirty="0" smtClean="0"/>
          </a:p>
          <a:p>
            <a:pPr marL="177800" indent="-177800">
              <a:lnSpc>
                <a:spcPts val="1200"/>
              </a:lnSpc>
              <a:buFont typeface="Arial" pitchFamily="34" charset="0"/>
              <a:buChar char="•"/>
            </a:pPr>
            <a:endParaRPr lang="en-US" sz="1300" dirty="0" smtClean="0"/>
          </a:p>
          <a:p>
            <a:pPr marL="177800" indent="-177800">
              <a:lnSpc>
                <a:spcPts val="1200"/>
              </a:lnSpc>
              <a:buFont typeface="Arial" pitchFamily="34" charset="0"/>
              <a:buChar char="•"/>
            </a:pPr>
            <a:endParaRPr lang="it-IT" sz="1300" dirty="0" smtClean="0"/>
          </a:p>
          <a:p>
            <a:pPr marL="177800" indent="-177800">
              <a:lnSpc>
                <a:spcPts val="1200"/>
              </a:lnSpc>
              <a:buFont typeface="Arial" pitchFamily="34" charset="0"/>
              <a:buChar char="•"/>
            </a:pPr>
            <a:endParaRPr lang="en-US" sz="1300" dirty="0" smtClean="0"/>
          </a:p>
          <a:p>
            <a:pPr marL="177800" indent="-177800">
              <a:lnSpc>
                <a:spcPts val="1200"/>
              </a:lnSpc>
              <a:buFont typeface="Arial" pitchFamily="34" charset="0"/>
              <a:buChar char="•"/>
            </a:pPr>
            <a:endParaRPr lang="en-US" sz="1300" dirty="0" smtClean="0"/>
          </a:p>
        </p:txBody>
      </p:sp>
      <p:pic>
        <p:nvPicPr>
          <p:cNvPr id="12" name="Picture 9"/>
          <p:cNvPicPr>
            <a:picLocks noChangeAspect="1" noChangeArrowheads="1"/>
          </p:cNvPicPr>
          <p:nvPr/>
        </p:nvPicPr>
        <p:blipFill>
          <a:blip r:embed="rId4"/>
          <a:srcRect/>
          <a:stretch>
            <a:fillRect/>
          </a:stretch>
        </p:blipFill>
        <p:spPr bwMode="auto">
          <a:xfrm>
            <a:off x="11163300" y="0"/>
            <a:ext cx="1028700" cy="1028700"/>
          </a:xfrm>
          <a:prstGeom prst="rect">
            <a:avLst/>
          </a:prstGeom>
          <a:noFill/>
          <a:ln w="9525">
            <a:noFill/>
            <a:miter lim="800000"/>
            <a:headEnd/>
            <a:tailEnd/>
          </a:ln>
          <a:effectLst/>
        </p:spPr>
      </p:pic>
      <p:pic>
        <p:nvPicPr>
          <p:cNvPr id="14" name="Picture 4"/>
          <p:cNvPicPr>
            <a:picLocks noChangeAspect="1" noChangeArrowheads="1"/>
          </p:cNvPicPr>
          <p:nvPr/>
        </p:nvPicPr>
        <p:blipFill>
          <a:blip r:embed="rId5"/>
          <a:srcRect/>
          <a:stretch>
            <a:fillRect/>
          </a:stretch>
        </p:blipFill>
        <p:spPr bwMode="auto">
          <a:xfrm>
            <a:off x="9987208" y="1"/>
            <a:ext cx="1136301" cy="876300"/>
          </a:xfrm>
          <a:prstGeom prst="rect">
            <a:avLst/>
          </a:prstGeom>
          <a:noFill/>
          <a:ln w="9525">
            <a:noFill/>
            <a:miter lim="800000"/>
            <a:headEnd/>
            <a:tailEnd/>
          </a:ln>
          <a:effectLst/>
        </p:spPr>
      </p:pic>
      <p:sp>
        <p:nvSpPr>
          <p:cNvPr id="11" name="Line 26"/>
          <p:cNvSpPr>
            <a:spLocks noChangeShapeType="1"/>
          </p:cNvSpPr>
          <p:nvPr/>
        </p:nvSpPr>
        <p:spPr bwMode="auto">
          <a:xfrm rot="660000">
            <a:off x="25702" y="3490"/>
            <a:ext cx="184741" cy="941261"/>
          </a:xfrm>
          <a:prstGeom prst="line">
            <a:avLst/>
          </a:prstGeom>
          <a:noFill/>
          <a:ln w="190500">
            <a:solidFill>
              <a:srgbClr val="CC0000"/>
            </a:solidFill>
            <a:round/>
            <a:headEnd/>
            <a:tailEnd/>
          </a:ln>
          <a:effectLst/>
        </p:spPr>
        <p:txBody>
          <a:bodyPr/>
          <a:lstStyle/>
          <a:p>
            <a:pPr>
              <a:defRPr/>
            </a:pPr>
            <a:endParaRPr lang="it-IT"/>
          </a:p>
        </p:txBody>
      </p:sp>
      <p:pic>
        <p:nvPicPr>
          <p:cNvPr id="13" name="Picture 2"/>
          <p:cNvPicPr>
            <a:picLocks noChangeAspect="1" noChangeArrowheads="1"/>
          </p:cNvPicPr>
          <p:nvPr/>
        </p:nvPicPr>
        <p:blipFill>
          <a:blip r:embed="rId6" cstate="print"/>
          <a:srcRect/>
          <a:stretch>
            <a:fillRect/>
          </a:stretch>
        </p:blipFill>
        <p:spPr bwMode="auto">
          <a:xfrm>
            <a:off x="191487" y="-21183"/>
            <a:ext cx="748314" cy="964494"/>
          </a:xfrm>
          <a:prstGeom prst="rect">
            <a:avLst/>
          </a:prstGeom>
          <a:noFill/>
          <a:ln w="9525">
            <a:noFill/>
            <a:miter lim="800000"/>
            <a:headEnd/>
            <a:tailEnd/>
          </a:ln>
        </p:spPr>
      </p:pic>
      <p:pic>
        <p:nvPicPr>
          <p:cNvPr id="1026" name="Picture 2"/>
          <p:cNvPicPr>
            <a:picLocks noChangeAspect="1" noChangeArrowheads="1"/>
          </p:cNvPicPr>
          <p:nvPr/>
        </p:nvPicPr>
        <p:blipFill>
          <a:blip r:embed="rId7"/>
          <a:srcRect/>
          <a:stretch>
            <a:fillRect/>
          </a:stretch>
        </p:blipFill>
        <p:spPr bwMode="auto">
          <a:xfrm>
            <a:off x="1" y="5454102"/>
            <a:ext cx="1130299" cy="110614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0" y="5096326"/>
            <a:ext cx="12192000" cy="1761674"/>
          </a:xfrm>
          <a:prstGeom prst="rect">
            <a:avLst/>
          </a:prstGeom>
          <a:noFill/>
          <a:ln w="9525">
            <a:noFill/>
            <a:miter lim="800000"/>
            <a:headEnd/>
            <a:tailEnd/>
          </a:ln>
          <a:effectLst/>
        </p:spPr>
      </p:pic>
      <p:sp>
        <p:nvSpPr>
          <p:cNvPr id="6" name="CasellaDiTesto 5"/>
          <p:cNvSpPr txBox="1"/>
          <p:nvPr/>
        </p:nvSpPr>
        <p:spPr>
          <a:xfrm>
            <a:off x="0" y="0"/>
            <a:ext cx="12192000" cy="861774"/>
          </a:xfrm>
          <a:prstGeom prst="rect">
            <a:avLst/>
          </a:prstGeom>
          <a:noFill/>
        </p:spPr>
        <p:txBody>
          <a:bodyPr wrap="square" rtlCol="0">
            <a:spAutoFit/>
          </a:bodyPr>
          <a:lstStyle/>
          <a:p>
            <a:pPr algn="ctr"/>
            <a:r>
              <a:rPr lang="en-US" sz="3200" b="1" dirty="0" smtClean="0"/>
              <a:t>Variability 1/7 – River flow</a:t>
            </a:r>
          </a:p>
          <a:p>
            <a:pPr algn="ctr"/>
            <a:r>
              <a:rPr lang="en-US" dirty="0" smtClean="0"/>
              <a:t>(More details at: https://www.albertomontanari.it/?q=climatechange) </a:t>
            </a:r>
          </a:p>
        </p:txBody>
      </p:sp>
      <p:sp>
        <p:nvSpPr>
          <p:cNvPr id="2" name="AutoShape 2" descr="Risultati immagini per agu100"/>
          <p:cNvSpPr>
            <a:spLocks noChangeAspect="1" noChangeArrowheads="1"/>
          </p:cNvSpPr>
          <p:nvPr/>
        </p:nvSpPr>
        <p:spPr bwMode="auto">
          <a:xfrm>
            <a:off x="63500" y="-136525"/>
            <a:ext cx="1485900" cy="14859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9220" name="AutoShape 4" descr="Risultati immagini per agu100"/>
          <p:cNvSpPr>
            <a:spLocks noChangeAspect="1" noChangeArrowheads="1"/>
          </p:cNvSpPr>
          <p:nvPr/>
        </p:nvSpPr>
        <p:spPr bwMode="auto">
          <a:xfrm>
            <a:off x="63500" y="-136525"/>
            <a:ext cx="1485900" cy="14859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9223" name="AutoShape 7" descr="Immagine correlata"/>
          <p:cNvSpPr>
            <a:spLocks noChangeAspect="1" noChangeArrowheads="1"/>
          </p:cNvSpPr>
          <p:nvPr/>
        </p:nvSpPr>
        <p:spPr bwMode="auto">
          <a:xfrm>
            <a:off x="63500" y="-136525"/>
            <a:ext cx="3362325" cy="3362325"/>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3" name="Picture 2" descr="Z:\home\sturno\sturno\lincei\HESS\regression-minima.gif"/>
          <p:cNvPicPr>
            <a:picLocks noChangeAspect="1" noChangeArrowheads="1" noCrop="1"/>
          </p:cNvPicPr>
          <p:nvPr/>
        </p:nvPicPr>
        <p:blipFill>
          <a:blip r:embed="rId3"/>
          <a:srcRect/>
          <a:stretch>
            <a:fillRect/>
          </a:stretch>
        </p:blipFill>
        <p:spPr bwMode="auto">
          <a:xfrm>
            <a:off x="228600" y="1130300"/>
            <a:ext cx="5588000" cy="3632200"/>
          </a:xfrm>
          <a:prstGeom prst="rect">
            <a:avLst/>
          </a:prstGeom>
          <a:noFill/>
        </p:spPr>
      </p:pic>
      <p:pic>
        <p:nvPicPr>
          <p:cNvPr id="2051" name="Picture 3" descr="Z:\home\sturno\sturno\lincei\HESS\regression-maxima.gif"/>
          <p:cNvPicPr>
            <a:picLocks noChangeAspect="1" noChangeArrowheads="1" noCrop="1"/>
          </p:cNvPicPr>
          <p:nvPr/>
        </p:nvPicPr>
        <p:blipFill>
          <a:blip r:embed="rId4"/>
          <a:srcRect/>
          <a:stretch>
            <a:fillRect/>
          </a:stretch>
        </p:blipFill>
        <p:spPr bwMode="auto">
          <a:xfrm>
            <a:off x="6375400" y="1143000"/>
            <a:ext cx="5588000" cy="3632200"/>
          </a:xfrm>
          <a:prstGeom prst="rect">
            <a:avLst/>
          </a:prstGeom>
          <a:noFill/>
        </p:spPr>
      </p:pic>
      <p:sp>
        <p:nvSpPr>
          <p:cNvPr id="9" name="Rettangolo 8"/>
          <p:cNvSpPr/>
          <p:nvPr/>
        </p:nvSpPr>
        <p:spPr>
          <a:xfrm>
            <a:off x="259274" y="4843160"/>
            <a:ext cx="11782301" cy="307777"/>
          </a:xfrm>
          <a:prstGeom prst="rect">
            <a:avLst/>
          </a:prstGeom>
        </p:spPr>
        <p:txBody>
          <a:bodyPr wrap="square">
            <a:spAutoFit/>
          </a:bodyPr>
          <a:lstStyle/>
          <a:p>
            <a:r>
              <a:rPr lang="en-US" sz="1400" dirty="0" smtClean="0"/>
              <a:t>Montanari, A. (2012). Hydrology of the Po River: looking for changing patterns in river discharge. </a:t>
            </a:r>
            <a:r>
              <a:rPr lang="en-US" sz="1400" i="1" dirty="0" smtClean="0"/>
              <a:t>Hydrology and Earth System Sciences</a:t>
            </a:r>
            <a:r>
              <a:rPr lang="en-US" sz="1400" dirty="0" smtClean="0"/>
              <a:t>, </a:t>
            </a:r>
            <a:r>
              <a:rPr lang="en-US" sz="1400" i="1" dirty="0" smtClean="0"/>
              <a:t>16</a:t>
            </a:r>
            <a:r>
              <a:rPr lang="en-US" sz="1400" dirty="0" smtClean="0"/>
              <a:t>(10), 3739-3747.</a:t>
            </a:r>
            <a:endParaRPr lang="en-US" sz="1400" dirty="0"/>
          </a:p>
        </p:txBody>
      </p:sp>
      <p:sp>
        <p:nvSpPr>
          <p:cNvPr id="10" name="CasellaDiTesto 9"/>
          <p:cNvSpPr txBox="1"/>
          <p:nvPr/>
        </p:nvSpPr>
        <p:spPr>
          <a:xfrm>
            <a:off x="2727412" y="6623549"/>
            <a:ext cx="6741333" cy="246221"/>
          </a:xfrm>
          <a:prstGeom prst="rect">
            <a:avLst/>
          </a:prstGeom>
          <a:solidFill>
            <a:schemeClr val="bg1"/>
          </a:solidFill>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000" b="1" u="none" dirty="0" err="1" smtClean="0"/>
              <a:t>This</a:t>
            </a:r>
            <a:r>
              <a:rPr lang="it-IT" sz="1000" b="1" u="none" dirty="0" smtClean="0"/>
              <a:t> </a:t>
            </a:r>
            <a:r>
              <a:rPr lang="it-IT" sz="1000" b="1" u="none" dirty="0" err="1" smtClean="0"/>
              <a:t>presentation</a:t>
            </a:r>
            <a:r>
              <a:rPr lang="it-IT" sz="1000" b="1" u="none" dirty="0" smtClean="0"/>
              <a:t> </a:t>
            </a:r>
            <a:r>
              <a:rPr lang="it-IT" sz="1000" b="1" u="none" dirty="0" err="1" smtClean="0"/>
              <a:t>is</a:t>
            </a:r>
            <a:r>
              <a:rPr lang="it-IT" sz="1000" b="1" u="none" baseline="0" dirty="0" smtClean="0"/>
              <a:t> </a:t>
            </a:r>
            <a:r>
              <a:rPr lang="it-IT" sz="1000" b="1" u="none" baseline="0" dirty="0" err="1" smtClean="0"/>
              <a:t>available</a:t>
            </a:r>
            <a:r>
              <a:rPr lang="it-IT" sz="1000" b="1" u="none" baseline="0" dirty="0" smtClean="0"/>
              <a:t> </a:t>
            </a:r>
            <a:r>
              <a:rPr lang="it-IT" sz="1000" b="1" u="none" dirty="0" smtClean="0"/>
              <a:t>at the web </a:t>
            </a:r>
            <a:r>
              <a:rPr lang="it-IT" sz="1000" b="1" u="none" dirty="0" err="1" smtClean="0"/>
              <a:t>address</a:t>
            </a:r>
            <a:r>
              <a:rPr lang="it-IT" sz="1000" b="1" u="none" dirty="0" smtClean="0"/>
              <a:t> http</a:t>
            </a:r>
            <a:r>
              <a:rPr lang="it-IT" sz="1000" b="1" u="none" dirty="0"/>
              <a:t>://</a:t>
            </a:r>
            <a:r>
              <a:rPr lang="it-IT" sz="1000" b="1" u="none" dirty="0" smtClean="0"/>
              <a:t>www.albertomontanari.it – E-mail</a:t>
            </a:r>
            <a:r>
              <a:rPr lang="it-IT" sz="1000" b="1" u="none" kern="1200" dirty="0" smtClean="0">
                <a:solidFill>
                  <a:schemeClr val="tx1"/>
                </a:solidFill>
                <a:latin typeface="Arial" charset="0"/>
                <a:ea typeface="+mn-ea"/>
                <a:cs typeface="+mn-cs"/>
              </a:rPr>
              <a:t>: alberto.montanari@unibo.it</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0" y="0"/>
            <a:ext cx="12192000" cy="861774"/>
          </a:xfrm>
          <a:prstGeom prst="rect">
            <a:avLst/>
          </a:prstGeom>
          <a:noFill/>
        </p:spPr>
        <p:txBody>
          <a:bodyPr wrap="square" rtlCol="0">
            <a:spAutoFit/>
          </a:bodyPr>
          <a:lstStyle/>
          <a:p>
            <a:pPr algn="ctr"/>
            <a:r>
              <a:rPr lang="en-US" sz="3200" b="1" dirty="0" smtClean="0"/>
              <a:t>Variability 2/7 – River flow</a:t>
            </a:r>
          </a:p>
          <a:p>
            <a:pPr algn="ctr"/>
            <a:r>
              <a:rPr lang="en-US" dirty="0" smtClean="0"/>
              <a:t>(More details at: https://www.albertomontanari.it/?q=climatechange) </a:t>
            </a:r>
          </a:p>
        </p:txBody>
      </p:sp>
      <p:sp>
        <p:nvSpPr>
          <p:cNvPr id="2" name="AutoShape 2" descr="Risultati immagini per agu100"/>
          <p:cNvSpPr>
            <a:spLocks noChangeAspect="1" noChangeArrowheads="1"/>
          </p:cNvSpPr>
          <p:nvPr/>
        </p:nvSpPr>
        <p:spPr bwMode="auto">
          <a:xfrm>
            <a:off x="63500" y="-136525"/>
            <a:ext cx="1485900" cy="14859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9220" name="AutoShape 4" descr="Risultati immagini per agu100"/>
          <p:cNvSpPr>
            <a:spLocks noChangeAspect="1" noChangeArrowheads="1"/>
          </p:cNvSpPr>
          <p:nvPr/>
        </p:nvSpPr>
        <p:spPr bwMode="auto">
          <a:xfrm>
            <a:off x="63500" y="-136525"/>
            <a:ext cx="1485900" cy="14859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9223" name="AutoShape 7" descr="Immagine correlata"/>
          <p:cNvSpPr>
            <a:spLocks noChangeAspect="1" noChangeArrowheads="1"/>
          </p:cNvSpPr>
          <p:nvPr/>
        </p:nvSpPr>
        <p:spPr bwMode="auto">
          <a:xfrm>
            <a:off x="63500" y="-136525"/>
            <a:ext cx="3362325" cy="3362325"/>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3074" name="Picture 2" descr="Z:\home\sturno\sturno\lincei\HESS\perspective-discharge.gif"/>
          <p:cNvPicPr>
            <a:picLocks noChangeAspect="1" noChangeArrowheads="1" noCrop="1"/>
          </p:cNvPicPr>
          <p:nvPr/>
        </p:nvPicPr>
        <p:blipFill>
          <a:blip r:embed="rId2"/>
          <a:srcRect/>
          <a:stretch>
            <a:fillRect/>
          </a:stretch>
        </p:blipFill>
        <p:spPr bwMode="auto">
          <a:xfrm>
            <a:off x="6184900" y="927100"/>
            <a:ext cx="5930900" cy="5930900"/>
          </a:xfrm>
          <a:prstGeom prst="rect">
            <a:avLst/>
          </a:prstGeom>
          <a:noFill/>
        </p:spPr>
      </p:pic>
      <p:sp>
        <p:nvSpPr>
          <p:cNvPr id="8" name="Rettangolo 7"/>
          <p:cNvSpPr/>
          <p:nvPr/>
        </p:nvSpPr>
        <p:spPr>
          <a:xfrm>
            <a:off x="152400" y="5520035"/>
            <a:ext cx="6096000" cy="523220"/>
          </a:xfrm>
          <a:prstGeom prst="rect">
            <a:avLst/>
          </a:prstGeom>
        </p:spPr>
        <p:txBody>
          <a:bodyPr>
            <a:spAutoFit/>
          </a:bodyPr>
          <a:lstStyle/>
          <a:p>
            <a:r>
              <a:rPr lang="en-US" sz="1400" dirty="0" smtClean="0"/>
              <a:t>Montanari, A. (2012). Hydrology of the Po River: looking for changing patterns in river discharge. </a:t>
            </a:r>
            <a:r>
              <a:rPr lang="en-US" sz="1400" i="1" dirty="0" smtClean="0"/>
              <a:t>Hydrology and Earth System Sciences</a:t>
            </a:r>
            <a:r>
              <a:rPr lang="en-US" sz="1400" dirty="0" smtClean="0"/>
              <a:t>, </a:t>
            </a:r>
            <a:r>
              <a:rPr lang="en-US" sz="1400" i="1" dirty="0" smtClean="0"/>
              <a:t>16</a:t>
            </a:r>
            <a:r>
              <a:rPr lang="en-US" sz="1400" dirty="0" smtClean="0"/>
              <a:t>(10), 3739-3747.</a:t>
            </a:r>
            <a:endParaRPr lang="en-US" sz="1400" dirty="0"/>
          </a:p>
        </p:txBody>
      </p:sp>
      <p:pic>
        <p:nvPicPr>
          <p:cNvPr id="15361" name="Picture 1"/>
          <p:cNvPicPr>
            <a:picLocks noChangeAspect="1" noChangeArrowheads="1"/>
          </p:cNvPicPr>
          <p:nvPr/>
        </p:nvPicPr>
        <p:blipFill>
          <a:blip r:embed="rId3"/>
          <a:srcRect/>
          <a:stretch>
            <a:fillRect/>
          </a:stretch>
        </p:blipFill>
        <p:spPr bwMode="auto">
          <a:xfrm>
            <a:off x="0" y="938151"/>
            <a:ext cx="5065168" cy="460869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0" y="0"/>
            <a:ext cx="12192000" cy="584775"/>
          </a:xfrm>
          <a:prstGeom prst="rect">
            <a:avLst/>
          </a:prstGeom>
          <a:noFill/>
        </p:spPr>
        <p:txBody>
          <a:bodyPr wrap="square" rtlCol="0">
            <a:spAutoFit/>
          </a:bodyPr>
          <a:lstStyle/>
          <a:p>
            <a:pPr algn="ctr"/>
            <a:r>
              <a:rPr lang="en-US" sz="3200" b="1" dirty="0" smtClean="0"/>
              <a:t>Variability 3/7 – Global river flow</a:t>
            </a:r>
          </a:p>
        </p:txBody>
      </p:sp>
      <p:sp>
        <p:nvSpPr>
          <p:cNvPr id="2" name="AutoShape 2" descr="Risultati immagini per agu100"/>
          <p:cNvSpPr>
            <a:spLocks noChangeAspect="1" noChangeArrowheads="1"/>
          </p:cNvSpPr>
          <p:nvPr/>
        </p:nvSpPr>
        <p:spPr bwMode="auto">
          <a:xfrm>
            <a:off x="63500" y="-136525"/>
            <a:ext cx="1485900" cy="14859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9220" name="AutoShape 4" descr="Risultati immagini per agu100"/>
          <p:cNvSpPr>
            <a:spLocks noChangeAspect="1" noChangeArrowheads="1"/>
          </p:cNvSpPr>
          <p:nvPr/>
        </p:nvSpPr>
        <p:spPr bwMode="auto">
          <a:xfrm>
            <a:off x="63500" y="-136525"/>
            <a:ext cx="1485900" cy="14859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9223" name="AutoShape 7" descr="Immagine correlata"/>
          <p:cNvSpPr>
            <a:spLocks noChangeAspect="1" noChangeArrowheads="1"/>
          </p:cNvSpPr>
          <p:nvPr/>
        </p:nvSpPr>
        <p:spPr bwMode="auto">
          <a:xfrm>
            <a:off x="63500" y="-136525"/>
            <a:ext cx="3362325" cy="3362325"/>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17" name="Rettangolo 16"/>
          <p:cNvSpPr/>
          <p:nvPr/>
        </p:nvSpPr>
        <p:spPr>
          <a:xfrm>
            <a:off x="8743950" y="1642586"/>
            <a:ext cx="3016250" cy="3539430"/>
          </a:xfrm>
          <a:prstGeom prst="rect">
            <a:avLst/>
          </a:prstGeom>
          <a:solidFill>
            <a:schemeClr val="bg1"/>
          </a:solidFill>
        </p:spPr>
        <p:txBody>
          <a:bodyPr wrap="square">
            <a:spAutoFit/>
          </a:bodyPr>
          <a:lstStyle/>
          <a:p>
            <a:r>
              <a:rPr lang="en-US" sz="1400" dirty="0" smtClean="0"/>
              <a:t>Slide borrowed from Demetris Koutsoyiannis:</a:t>
            </a:r>
          </a:p>
          <a:p>
            <a:endParaRPr lang="en-US" sz="1400" dirty="0" smtClean="0"/>
          </a:p>
          <a:p>
            <a:r>
              <a:rPr lang="en-US" sz="1400" dirty="0" smtClean="0"/>
              <a:t>D. Koutsoyiannis, Climate change impacts on hydrological science: How the climate change agenda has lowered the scientific level of hydrology, School for Young Scientists “</a:t>
            </a:r>
            <a:r>
              <a:rPr lang="en-US" sz="1400" dirty="0" err="1" smtClean="0"/>
              <a:t>Modelling</a:t>
            </a:r>
            <a:r>
              <a:rPr lang="en-US" sz="1400" dirty="0" smtClean="0"/>
              <a:t> and forecasting of river flows and managing hydrological risks: Towards a new generation of methods” (2018), doi:10.13140/RG.2.2.11110.06727, Russian Academy of Sciences, </a:t>
            </a:r>
            <a:r>
              <a:rPr lang="en-US" sz="1400" dirty="0" err="1" smtClean="0"/>
              <a:t>Lomonosov</a:t>
            </a:r>
            <a:r>
              <a:rPr lang="en-US" sz="1400" dirty="0" smtClean="0"/>
              <a:t> Moscow State University, 2018.</a:t>
            </a:r>
            <a:endParaRPr lang="it-IT" sz="1400" dirty="0"/>
          </a:p>
        </p:txBody>
      </p:sp>
      <p:pic>
        <p:nvPicPr>
          <p:cNvPr id="2050" name="Picture 2"/>
          <p:cNvPicPr>
            <a:picLocks noChangeAspect="1" noChangeArrowheads="1"/>
          </p:cNvPicPr>
          <p:nvPr/>
        </p:nvPicPr>
        <p:blipFill>
          <a:blip r:embed="rId2"/>
          <a:srcRect/>
          <a:stretch>
            <a:fillRect/>
          </a:stretch>
        </p:blipFill>
        <p:spPr bwMode="auto">
          <a:xfrm>
            <a:off x="320400" y="788400"/>
            <a:ext cx="8260477" cy="599857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0" y="0"/>
            <a:ext cx="12192000" cy="861774"/>
          </a:xfrm>
          <a:prstGeom prst="rect">
            <a:avLst/>
          </a:prstGeom>
          <a:noFill/>
        </p:spPr>
        <p:txBody>
          <a:bodyPr wrap="square" rtlCol="0">
            <a:spAutoFit/>
          </a:bodyPr>
          <a:lstStyle/>
          <a:p>
            <a:pPr algn="ctr"/>
            <a:r>
              <a:rPr lang="en-US" sz="3200" b="1" dirty="0" smtClean="0"/>
              <a:t>Variability 4/7 – Temperature</a:t>
            </a:r>
          </a:p>
          <a:p>
            <a:pPr algn="ctr"/>
            <a:r>
              <a:rPr lang="en-US" dirty="0" smtClean="0"/>
              <a:t>(https://www.albertomontanari.it/?q=climatechange)</a:t>
            </a:r>
            <a:endParaRPr lang="en-US" b="1" dirty="0" smtClean="0"/>
          </a:p>
        </p:txBody>
      </p:sp>
      <p:sp>
        <p:nvSpPr>
          <p:cNvPr id="2" name="AutoShape 2" descr="Risultati immagini per agu100"/>
          <p:cNvSpPr>
            <a:spLocks noChangeAspect="1" noChangeArrowheads="1"/>
          </p:cNvSpPr>
          <p:nvPr/>
        </p:nvSpPr>
        <p:spPr bwMode="auto">
          <a:xfrm>
            <a:off x="63500" y="-136525"/>
            <a:ext cx="1485900" cy="14859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9220" name="AutoShape 4" descr="Risultati immagini per agu100"/>
          <p:cNvSpPr>
            <a:spLocks noChangeAspect="1" noChangeArrowheads="1"/>
          </p:cNvSpPr>
          <p:nvPr/>
        </p:nvSpPr>
        <p:spPr bwMode="auto">
          <a:xfrm>
            <a:off x="63500" y="-136525"/>
            <a:ext cx="1485900" cy="14859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9223" name="AutoShape 7" descr="Immagine correlata"/>
          <p:cNvSpPr>
            <a:spLocks noChangeAspect="1" noChangeArrowheads="1"/>
          </p:cNvSpPr>
          <p:nvPr/>
        </p:nvSpPr>
        <p:spPr bwMode="auto">
          <a:xfrm>
            <a:off x="63500" y="-136525"/>
            <a:ext cx="3362325" cy="3362325"/>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17" name="Rettangolo 16"/>
          <p:cNvSpPr/>
          <p:nvPr/>
        </p:nvSpPr>
        <p:spPr>
          <a:xfrm>
            <a:off x="50800" y="5409444"/>
            <a:ext cx="5419834" cy="1200329"/>
          </a:xfrm>
          <a:prstGeom prst="rect">
            <a:avLst/>
          </a:prstGeom>
          <a:solidFill>
            <a:schemeClr val="bg1"/>
          </a:solidFill>
        </p:spPr>
        <p:txBody>
          <a:bodyPr wrap="square">
            <a:spAutoFit/>
          </a:bodyPr>
          <a:lstStyle/>
          <a:p>
            <a:r>
              <a:rPr lang="en-US" sz="1200" dirty="0" smtClean="0"/>
              <a:t>Global mean surface-temperature change from 1880 to 2017, relative to the 1951–1980 mean. The 1951–1980 mean is 14.19 °C (57.54 °F). The black line is the global annual mean, and the red line is the five-year local regression line. The blue uncertainty bars show a 95% confidence interval. By NASA Goddard Institute for Space Studies (http://data.giss.nasa.gov/gistemp/graphs/), Public Domain (https://commons.wikimedia.org/w/index.php?curid=24363898).</a:t>
            </a:r>
            <a:endParaRPr lang="it-IT" sz="1200" dirty="0"/>
          </a:p>
        </p:txBody>
      </p:sp>
      <p:pic>
        <p:nvPicPr>
          <p:cNvPr id="19458" name="Picture 2"/>
          <p:cNvPicPr>
            <a:picLocks noChangeAspect="1" noChangeArrowheads="1"/>
          </p:cNvPicPr>
          <p:nvPr/>
        </p:nvPicPr>
        <p:blipFill>
          <a:blip r:embed="rId2"/>
          <a:srcRect/>
          <a:stretch>
            <a:fillRect/>
          </a:stretch>
        </p:blipFill>
        <p:spPr bwMode="auto">
          <a:xfrm>
            <a:off x="265114" y="908025"/>
            <a:ext cx="5030786" cy="4414583"/>
          </a:xfrm>
          <a:prstGeom prst="rect">
            <a:avLst/>
          </a:prstGeom>
          <a:noFill/>
          <a:ln w="9525">
            <a:noFill/>
            <a:miter lim="800000"/>
            <a:headEnd/>
            <a:tailEnd/>
          </a:ln>
          <a:effectLst/>
        </p:spPr>
      </p:pic>
      <p:sp>
        <p:nvSpPr>
          <p:cNvPr id="13" name="Rettangolo 12"/>
          <p:cNvSpPr/>
          <p:nvPr/>
        </p:nvSpPr>
        <p:spPr>
          <a:xfrm>
            <a:off x="5749577" y="5424774"/>
            <a:ext cx="5953659" cy="646331"/>
          </a:xfrm>
          <a:prstGeom prst="rect">
            <a:avLst/>
          </a:prstGeom>
          <a:solidFill>
            <a:schemeClr val="bg1"/>
          </a:solidFill>
        </p:spPr>
        <p:txBody>
          <a:bodyPr wrap="square">
            <a:spAutoFit/>
          </a:bodyPr>
          <a:lstStyle/>
          <a:p>
            <a:r>
              <a:rPr lang="en-US" sz="1200" dirty="0" smtClean="0"/>
              <a:t>From: Koutsoyiannis, D. (2013). Hydrology and change. </a:t>
            </a:r>
            <a:r>
              <a:rPr lang="en-US" sz="1200" i="1" dirty="0" smtClean="0"/>
              <a:t>Hydrological Sciences Journal</a:t>
            </a:r>
            <a:r>
              <a:rPr lang="en-US" sz="1200" dirty="0" smtClean="0"/>
              <a:t>, </a:t>
            </a:r>
            <a:r>
              <a:rPr lang="en-US" sz="1200" i="1" dirty="0" smtClean="0"/>
              <a:t>58</a:t>
            </a:r>
            <a:r>
              <a:rPr lang="en-US" sz="1200" dirty="0" smtClean="0"/>
              <a:t>(6), 1177-1197.</a:t>
            </a:r>
          </a:p>
          <a:p>
            <a:endParaRPr lang="it-IT" sz="1200" dirty="0"/>
          </a:p>
        </p:txBody>
      </p:sp>
      <p:pic>
        <p:nvPicPr>
          <p:cNvPr id="3" name="Picture 2"/>
          <p:cNvPicPr>
            <a:picLocks noChangeAspect="1" noChangeArrowheads="1"/>
          </p:cNvPicPr>
          <p:nvPr/>
        </p:nvPicPr>
        <p:blipFill>
          <a:blip r:embed="rId3"/>
          <a:srcRect/>
          <a:stretch>
            <a:fillRect/>
          </a:stretch>
        </p:blipFill>
        <p:spPr bwMode="auto">
          <a:xfrm>
            <a:off x="5713311" y="1103580"/>
            <a:ext cx="6461358" cy="427245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0" y="0"/>
            <a:ext cx="12192000" cy="861774"/>
          </a:xfrm>
          <a:prstGeom prst="rect">
            <a:avLst/>
          </a:prstGeom>
          <a:noFill/>
        </p:spPr>
        <p:txBody>
          <a:bodyPr wrap="square" rtlCol="0">
            <a:spAutoFit/>
          </a:bodyPr>
          <a:lstStyle/>
          <a:p>
            <a:pPr algn="ctr"/>
            <a:r>
              <a:rPr lang="en-US" sz="3200" b="1" dirty="0" smtClean="0"/>
              <a:t>Variability 5/7 – Sea level</a:t>
            </a:r>
          </a:p>
          <a:p>
            <a:pPr algn="ctr"/>
            <a:r>
              <a:rPr lang="en-US" dirty="0" smtClean="0"/>
              <a:t>(https://www.albertomontanari.it/?q=climatechange)</a:t>
            </a:r>
          </a:p>
        </p:txBody>
      </p:sp>
      <p:sp>
        <p:nvSpPr>
          <p:cNvPr id="2" name="AutoShape 2" descr="Risultati immagini per agu100"/>
          <p:cNvSpPr>
            <a:spLocks noChangeAspect="1" noChangeArrowheads="1"/>
          </p:cNvSpPr>
          <p:nvPr/>
        </p:nvSpPr>
        <p:spPr bwMode="auto">
          <a:xfrm>
            <a:off x="63500" y="-136525"/>
            <a:ext cx="1485900" cy="14859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9220" name="AutoShape 4" descr="Risultati immagini per agu100"/>
          <p:cNvSpPr>
            <a:spLocks noChangeAspect="1" noChangeArrowheads="1"/>
          </p:cNvSpPr>
          <p:nvPr/>
        </p:nvSpPr>
        <p:spPr bwMode="auto">
          <a:xfrm>
            <a:off x="63500" y="-136525"/>
            <a:ext cx="1485900" cy="14859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9223" name="AutoShape 7" descr="Immagine correlata"/>
          <p:cNvSpPr>
            <a:spLocks noChangeAspect="1" noChangeArrowheads="1"/>
          </p:cNvSpPr>
          <p:nvPr/>
        </p:nvSpPr>
        <p:spPr bwMode="auto">
          <a:xfrm>
            <a:off x="63500" y="-136525"/>
            <a:ext cx="3362325" cy="3362325"/>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17" name="Rettangolo 16"/>
          <p:cNvSpPr/>
          <p:nvPr/>
        </p:nvSpPr>
        <p:spPr>
          <a:xfrm>
            <a:off x="6108700" y="4938236"/>
            <a:ext cx="5765800" cy="1015663"/>
          </a:xfrm>
          <a:prstGeom prst="rect">
            <a:avLst/>
          </a:prstGeom>
          <a:solidFill>
            <a:schemeClr val="bg1"/>
          </a:solidFill>
        </p:spPr>
        <p:txBody>
          <a:bodyPr wrap="square">
            <a:spAutoFit/>
          </a:bodyPr>
          <a:lstStyle/>
          <a:p>
            <a:r>
              <a:rPr lang="en-US" sz="1200" dirty="0" smtClean="0"/>
              <a:t>Changes in sea level since the end of the last glacial episode. This figure was prepared by Robert A. Rohde from published data, and is incorporated into the Global Warming Art project. CC BY-SA 3.0 (https://commons.wikimedia.org/w/index.php?curid=479979).</a:t>
            </a:r>
          </a:p>
          <a:p>
            <a:endParaRPr lang="en-US" sz="1200" dirty="0" smtClean="0"/>
          </a:p>
          <a:p>
            <a:endParaRPr lang="it-IT" sz="1200" dirty="0"/>
          </a:p>
        </p:txBody>
      </p:sp>
      <p:sp>
        <p:nvSpPr>
          <p:cNvPr id="13" name="Rettangolo 12"/>
          <p:cNvSpPr/>
          <p:nvPr/>
        </p:nvSpPr>
        <p:spPr>
          <a:xfrm>
            <a:off x="304800" y="4925536"/>
            <a:ext cx="5435600" cy="1569660"/>
          </a:xfrm>
          <a:prstGeom prst="rect">
            <a:avLst/>
          </a:prstGeom>
          <a:solidFill>
            <a:schemeClr val="bg1"/>
          </a:solidFill>
        </p:spPr>
        <p:txBody>
          <a:bodyPr wrap="square">
            <a:spAutoFit/>
          </a:bodyPr>
          <a:lstStyle/>
          <a:p>
            <a:r>
              <a:rPr lang="en-US" sz="1200" dirty="0" smtClean="0"/>
              <a:t>Global mean sea level reconstructions over the period 1880-2012. Black line shows the three-year moving average. Red line shows data derived from satellite measurements. Data derived from 23 different gauges. By Robert A. Rohde, modified by A. Montanari - </a:t>
            </a:r>
            <a:r>
              <a:rPr lang="en-US" sz="1200" dirty="0" err="1" smtClean="0"/>
              <a:t>Image:Recent</a:t>
            </a:r>
            <a:r>
              <a:rPr lang="en-US" sz="1200" dirty="0" smtClean="0"/>
              <a:t> Sea Level Rise.png by Robert A. Rohde. This figure was prepared by Robert A. Rohde from published data, and is incorporated into the Global Warming Art project. Translation in </a:t>
            </a:r>
            <a:r>
              <a:rPr lang="en-US" sz="1200" dirty="0" err="1" smtClean="0"/>
              <a:t>french</a:t>
            </a:r>
            <a:r>
              <a:rPr lang="en-US" sz="1200" dirty="0" smtClean="0"/>
              <a:t> and conversion to </a:t>
            </a:r>
            <a:r>
              <a:rPr lang="en-US" sz="1200" dirty="0" err="1" smtClean="0"/>
              <a:t>svg</a:t>
            </a:r>
            <a:r>
              <a:rPr lang="en-US" sz="1200" dirty="0" smtClean="0"/>
              <a:t> was done by </a:t>
            </a:r>
            <a:r>
              <a:rPr lang="en-US" sz="1200" dirty="0" err="1" smtClean="0"/>
              <a:t>SuperManu</a:t>
            </a:r>
            <a:r>
              <a:rPr lang="en-US" sz="1200" dirty="0" smtClean="0"/>
              <a:t>, CC BY-SA 3.0 (https://commons.wikimedia.org/w/index.php?curid=3003623).</a:t>
            </a:r>
            <a:endParaRPr lang="it-IT" sz="1200" dirty="0"/>
          </a:p>
        </p:txBody>
      </p:sp>
      <p:pic>
        <p:nvPicPr>
          <p:cNvPr id="20481" name="Picture 1"/>
          <p:cNvPicPr>
            <a:picLocks noChangeAspect="1" noChangeArrowheads="1"/>
          </p:cNvPicPr>
          <p:nvPr/>
        </p:nvPicPr>
        <p:blipFill>
          <a:blip r:embed="rId2"/>
          <a:srcRect/>
          <a:stretch>
            <a:fillRect/>
          </a:stretch>
        </p:blipFill>
        <p:spPr bwMode="auto">
          <a:xfrm>
            <a:off x="6537325" y="1223963"/>
            <a:ext cx="5010150" cy="3419475"/>
          </a:xfrm>
          <a:prstGeom prst="rect">
            <a:avLst/>
          </a:prstGeom>
          <a:noFill/>
          <a:ln w="9525">
            <a:noFill/>
            <a:miter lim="800000"/>
            <a:headEnd/>
            <a:tailEnd/>
          </a:ln>
          <a:effectLst/>
        </p:spPr>
      </p:pic>
      <p:pic>
        <p:nvPicPr>
          <p:cNvPr id="20482" name="Picture 2"/>
          <p:cNvPicPr>
            <a:picLocks noChangeAspect="1" noChangeArrowheads="1"/>
          </p:cNvPicPr>
          <p:nvPr/>
        </p:nvPicPr>
        <p:blipFill>
          <a:blip r:embed="rId3"/>
          <a:srcRect/>
          <a:stretch>
            <a:fillRect/>
          </a:stretch>
        </p:blipFill>
        <p:spPr bwMode="auto">
          <a:xfrm>
            <a:off x="639764" y="1130299"/>
            <a:ext cx="4908030" cy="36099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0" y="0"/>
            <a:ext cx="12192000" cy="861774"/>
          </a:xfrm>
          <a:prstGeom prst="rect">
            <a:avLst/>
          </a:prstGeom>
          <a:noFill/>
        </p:spPr>
        <p:txBody>
          <a:bodyPr wrap="square" rtlCol="0">
            <a:spAutoFit/>
          </a:bodyPr>
          <a:lstStyle/>
          <a:p>
            <a:pPr algn="ctr"/>
            <a:r>
              <a:rPr lang="en-US" sz="3200" b="1" dirty="0" smtClean="0"/>
              <a:t>Variability 6/7 - Rainfall</a:t>
            </a:r>
          </a:p>
          <a:p>
            <a:pPr algn="ctr"/>
            <a:r>
              <a:rPr lang="en-US" dirty="0" smtClean="0"/>
              <a:t>(More details at: https://www.albertomontanari.it/?q=climatechange) </a:t>
            </a:r>
          </a:p>
        </p:txBody>
      </p:sp>
      <p:sp>
        <p:nvSpPr>
          <p:cNvPr id="2" name="AutoShape 2" descr="Risultati immagini per agu100"/>
          <p:cNvSpPr>
            <a:spLocks noChangeAspect="1" noChangeArrowheads="1"/>
          </p:cNvSpPr>
          <p:nvPr/>
        </p:nvSpPr>
        <p:spPr bwMode="auto">
          <a:xfrm>
            <a:off x="63500" y="-136525"/>
            <a:ext cx="1485900" cy="14859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9220" name="AutoShape 4" descr="Risultati immagini per agu100"/>
          <p:cNvSpPr>
            <a:spLocks noChangeAspect="1" noChangeArrowheads="1"/>
          </p:cNvSpPr>
          <p:nvPr/>
        </p:nvSpPr>
        <p:spPr bwMode="auto">
          <a:xfrm>
            <a:off x="63500" y="-136525"/>
            <a:ext cx="1485900" cy="14859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9223" name="AutoShape 7" descr="Immagine correlata"/>
          <p:cNvSpPr>
            <a:spLocks noChangeAspect="1" noChangeArrowheads="1"/>
          </p:cNvSpPr>
          <p:nvPr/>
        </p:nvSpPr>
        <p:spPr bwMode="auto">
          <a:xfrm>
            <a:off x="63500" y="-136525"/>
            <a:ext cx="3362325" cy="3362325"/>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7" name="Picture 4"/>
          <p:cNvPicPr>
            <a:picLocks noChangeAspect="1" noChangeArrowheads="1"/>
          </p:cNvPicPr>
          <p:nvPr/>
        </p:nvPicPr>
        <p:blipFill>
          <a:blip r:embed="rId2"/>
          <a:srcRect/>
          <a:stretch>
            <a:fillRect/>
          </a:stretch>
        </p:blipFill>
        <p:spPr bwMode="auto">
          <a:xfrm>
            <a:off x="6845301" y="909777"/>
            <a:ext cx="5194300" cy="5744848"/>
          </a:xfrm>
          <a:prstGeom prst="rect">
            <a:avLst/>
          </a:prstGeom>
          <a:noFill/>
          <a:ln w="9525" cap="flat">
            <a:noFill/>
            <a:round/>
            <a:headEnd/>
            <a:tailEnd/>
          </a:ln>
          <a:effectLst/>
        </p:spPr>
      </p:pic>
      <p:sp>
        <p:nvSpPr>
          <p:cNvPr id="8" name="Rettangolo 7"/>
          <p:cNvSpPr/>
          <p:nvPr/>
        </p:nvSpPr>
        <p:spPr>
          <a:xfrm>
            <a:off x="76200" y="5939135"/>
            <a:ext cx="6096000" cy="523220"/>
          </a:xfrm>
          <a:prstGeom prst="rect">
            <a:avLst/>
          </a:prstGeom>
        </p:spPr>
        <p:txBody>
          <a:bodyPr>
            <a:spAutoFit/>
          </a:bodyPr>
          <a:lstStyle/>
          <a:p>
            <a:r>
              <a:rPr lang="en-US" sz="1400" dirty="0" err="1" smtClean="0"/>
              <a:t>Marani</a:t>
            </a:r>
            <a:r>
              <a:rPr lang="en-US" sz="1400" dirty="0" smtClean="0"/>
              <a:t>, M., &amp; </a:t>
            </a:r>
            <a:r>
              <a:rPr lang="en-US" sz="1400" dirty="0" err="1" smtClean="0"/>
              <a:t>Zanetti</a:t>
            </a:r>
            <a:r>
              <a:rPr lang="en-US" sz="1400" dirty="0" smtClean="0"/>
              <a:t>, S. (2015). Long‐term oscillations in rainfall extremes in a 268 year daily time series. </a:t>
            </a:r>
            <a:r>
              <a:rPr lang="en-US" sz="1400" i="1" dirty="0" smtClean="0"/>
              <a:t>Water Resources Research</a:t>
            </a:r>
            <a:r>
              <a:rPr lang="en-US" sz="1400" dirty="0" smtClean="0"/>
              <a:t>, </a:t>
            </a:r>
            <a:r>
              <a:rPr lang="en-US" sz="1400" i="1" dirty="0" smtClean="0"/>
              <a:t>51</a:t>
            </a:r>
            <a:r>
              <a:rPr lang="en-US" sz="1400" dirty="0" smtClean="0"/>
              <a:t>(1), 639-647. </a:t>
            </a:r>
            <a:endParaRPr lang="it-IT" sz="1400" dirty="0"/>
          </a:p>
        </p:txBody>
      </p:sp>
      <p:pic>
        <p:nvPicPr>
          <p:cNvPr id="1026" name="Picture 2"/>
          <p:cNvPicPr>
            <a:picLocks noChangeAspect="1" noChangeArrowheads="1"/>
          </p:cNvPicPr>
          <p:nvPr/>
        </p:nvPicPr>
        <p:blipFill>
          <a:blip r:embed="rId3"/>
          <a:srcRect/>
          <a:stretch>
            <a:fillRect/>
          </a:stretch>
        </p:blipFill>
        <p:spPr bwMode="auto">
          <a:xfrm>
            <a:off x="168275" y="1078483"/>
            <a:ext cx="6245225" cy="1534541"/>
          </a:xfrm>
          <a:prstGeom prst="rect">
            <a:avLst/>
          </a:prstGeom>
          <a:noFill/>
          <a:ln w="9525">
            <a:noFill/>
            <a:miter lim="800000"/>
            <a:headEnd/>
            <a:tailEnd/>
          </a:ln>
          <a:effectLst/>
        </p:spPr>
      </p:pic>
      <p:pic>
        <p:nvPicPr>
          <p:cNvPr id="1027" name="Picture 3"/>
          <p:cNvPicPr>
            <a:picLocks noChangeAspect="1" noChangeArrowheads="1"/>
          </p:cNvPicPr>
          <p:nvPr/>
        </p:nvPicPr>
        <p:blipFill>
          <a:blip r:embed="rId4"/>
          <a:srcRect/>
          <a:stretch>
            <a:fillRect/>
          </a:stretch>
        </p:blipFill>
        <p:spPr bwMode="auto">
          <a:xfrm>
            <a:off x="901700" y="2717799"/>
            <a:ext cx="4495889" cy="322580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0" y="0"/>
            <a:ext cx="12192000" cy="861774"/>
          </a:xfrm>
          <a:prstGeom prst="rect">
            <a:avLst/>
          </a:prstGeom>
          <a:noFill/>
        </p:spPr>
        <p:txBody>
          <a:bodyPr wrap="square" rtlCol="0">
            <a:spAutoFit/>
          </a:bodyPr>
          <a:lstStyle/>
          <a:p>
            <a:pPr algn="ctr"/>
            <a:r>
              <a:rPr lang="en-US" sz="3200" b="1" dirty="0" smtClean="0"/>
              <a:t>Variability 7/7 – Extreme rainfall</a:t>
            </a:r>
          </a:p>
          <a:p>
            <a:pPr algn="ctr"/>
            <a:r>
              <a:rPr lang="en-US" dirty="0" smtClean="0"/>
              <a:t>(</a:t>
            </a:r>
            <a:r>
              <a:rPr lang="en-US" dirty="0" err="1" smtClean="0"/>
              <a:t>Papalexiou</a:t>
            </a:r>
            <a:r>
              <a:rPr lang="en-US" dirty="0" smtClean="0"/>
              <a:t> and Montanari – WRR 2019 - https://doi.org/10.1029/2018WR024067)</a:t>
            </a:r>
          </a:p>
        </p:txBody>
      </p:sp>
      <p:pic>
        <p:nvPicPr>
          <p:cNvPr id="22532" name="Picture 4"/>
          <p:cNvPicPr>
            <a:picLocks noChangeAspect="1" noChangeArrowheads="1"/>
          </p:cNvPicPr>
          <p:nvPr/>
        </p:nvPicPr>
        <p:blipFill>
          <a:blip r:embed="rId2"/>
          <a:srcRect/>
          <a:stretch>
            <a:fillRect/>
          </a:stretch>
        </p:blipFill>
        <p:spPr bwMode="auto">
          <a:xfrm rot="16200000">
            <a:off x="9418346" y="2890544"/>
            <a:ext cx="4254500" cy="1292809"/>
          </a:xfrm>
          <a:prstGeom prst="rect">
            <a:avLst/>
          </a:prstGeom>
          <a:noFill/>
          <a:ln w="9525">
            <a:noFill/>
            <a:miter lim="800000"/>
            <a:headEnd/>
            <a:tailEnd/>
          </a:ln>
          <a:effectLst/>
        </p:spPr>
      </p:pic>
      <p:grpSp>
        <p:nvGrpSpPr>
          <p:cNvPr id="14" name="Gruppo 13"/>
          <p:cNvGrpSpPr/>
          <p:nvPr/>
        </p:nvGrpSpPr>
        <p:grpSpPr>
          <a:xfrm>
            <a:off x="266700" y="914399"/>
            <a:ext cx="11125200" cy="5885935"/>
            <a:chOff x="266700" y="914399"/>
            <a:chExt cx="11125200" cy="5885935"/>
          </a:xfrm>
        </p:grpSpPr>
        <p:pic>
          <p:nvPicPr>
            <p:cNvPr id="22530" name="Picture 2" descr="Z:\home\sturno\mywebsite\albertonew\sites\default\files\uploadedfiles\animation-rainfall.gif"/>
            <p:cNvPicPr>
              <a:picLocks noChangeAspect="1" noChangeArrowheads="1" noCrop="1"/>
            </p:cNvPicPr>
            <p:nvPr/>
          </p:nvPicPr>
          <p:blipFill>
            <a:blip r:embed="rId3"/>
            <a:srcRect/>
            <a:stretch>
              <a:fillRect/>
            </a:stretch>
          </p:blipFill>
          <p:spPr bwMode="auto">
            <a:xfrm>
              <a:off x="7340600" y="914399"/>
              <a:ext cx="2160123" cy="4961533"/>
            </a:xfrm>
            <a:prstGeom prst="rect">
              <a:avLst/>
            </a:prstGeom>
            <a:noFill/>
          </p:spPr>
        </p:pic>
        <p:pic>
          <p:nvPicPr>
            <p:cNvPr id="22531" name="Picture 3" descr="Z:\home\sturno\mywebsite\albertonew\sites\default\files\uploadedfiles\ezgif.com-optimize.gif"/>
            <p:cNvPicPr>
              <a:picLocks noChangeAspect="1" noChangeArrowheads="1" noCrop="1"/>
            </p:cNvPicPr>
            <p:nvPr/>
          </p:nvPicPr>
          <p:blipFill>
            <a:blip r:embed="rId4"/>
            <a:srcRect/>
            <a:stretch>
              <a:fillRect/>
            </a:stretch>
          </p:blipFill>
          <p:spPr bwMode="auto">
            <a:xfrm>
              <a:off x="419099" y="953728"/>
              <a:ext cx="4660901" cy="4862872"/>
            </a:xfrm>
            <a:prstGeom prst="rect">
              <a:avLst/>
            </a:prstGeom>
            <a:noFill/>
          </p:spPr>
        </p:pic>
        <p:sp>
          <p:nvSpPr>
            <p:cNvPr id="12" name="Rettangolo 11"/>
            <p:cNvSpPr/>
            <p:nvPr/>
          </p:nvSpPr>
          <p:spPr>
            <a:xfrm>
              <a:off x="5816600" y="5969337"/>
              <a:ext cx="5575300" cy="830997"/>
            </a:xfrm>
            <a:prstGeom prst="rect">
              <a:avLst/>
            </a:prstGeom>
            <a:solidFill>
              <a:schemeClr val="bg1"/>
            </a:solidFill>
          </p:spPr>
          <p:txBody>
            <a:bodyPr wrap="square">
              <a:spAutoFit/>
            </a:bodyPr>
            <a:lstStyle/>
            <a:p>
              <a:r>
                <a:rPr lang="en-US" sz="1200" dirty="0" smtClean="0"/>
                <a:t>Mean trend values of frequency (events/decade)and magnitude (mm/decade)of extreme daily precipitation in large geographical zones over the period 1964-2013. Maps show the results for globe, North hemisphere, Northwest quadrant, Northeast quadrant, Southeast quadrant (zones are indicated by insets with global maps).</a:t>
              </a:r>
              <a:endParaRPr lang="it-IT" sz="1200" dirty="0"/>
            </a:p>
          </p:txBody>
        </p:sp>
        <p:sp>
          <p:nvSpPr>
            <p:cNvPr id="13" name="Rettangolo 12"/>
            <p:cNvSpPr/>
            <p:nvPr/>
          </p:nvSpPr>
          <p:spPr>
            <a:xfrm>
              <a:off x="266700" y="6055836"/>
              <a:ext cx="5575300" cy="646331"/>
            </a:xfrm>
            <a:prstGeom prst="rect">
              <a:avLst/>
            </a:prstGeom>
            <a:solidFill>
              <a:schemeClr val="bg1"/>
            </a:solidFill>
          </p:spPr>
          <p:txBody>
            <a:bodyPr wrap="square">
              <a:spAutoFit/>
            </a:bodyPr>
            <a:lstStyle/>
            <a:p>
              <a:r>
                <a:rPr lang="en-US" sz="1200" dirty="0" smtClean="0"/>
                <a:t>Mean  trend  values  in  5°×5°grid  cells  in  extreme  daily  precipitation  over  the </a:t>
              </a:r>
            </a:p>
            <a:p>
              <a:r>
                <a:rPr lang="en-US" sz="1200" dirty="0" smtClean="0"/>
                <a:t>period 1964-2013. Maps show trends in frequency as number of extreme events per  decade.</a:t>
              </a:r>
              <a:endParaRPr lang="it-IT" sz="1200" dirty="0"/>
            </a:p>
          </p:txBody>
        </p:sp>
      </p:grpSp>
      <p:pic>
        <p:nvPicPr>
          <p:cNvPr id="3074" name="Picture 2"/>
          <p:cNvPicPr>
            <a:picLocks noChangeAspect="1" noChangeArrowheads="1"/>
          </p:cNvPicPr>
          <p:nvPr/>
        </p:nvPicPr>
        <p:blipFill>
          <a:blip r:embed="rId5"/>
          <a:srcRect/>
          <a:stretch>
            <a:fillRect/>
          </a:stretch>
        </p:blipFill>
        <p:spPr bwMode="auto">
          <a:xfrm>
            <a:off x="2370139" y="563470"/>
            <a:ext cx="7389217" cy="621833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2000"/>
                                        <p:tgtEl>
                                          <p:spTgt spid="3074"/>
                                        </p:tgtEl>
                                      </p:cBhvr>
                                    </p:animEffect>
                                  </p:childTnLst>
                                  <p:subTnLst>
                                    <p:set>
                                      <p:cBhvr override="childStyle">
                                        <p:cTn dur="1" fill="hold" display="0" masterRel="nextClick" afterEffect="1"/>
                                        <p:tgtEl>
                                          <p:spTgt spid="3074"/>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AGU Centennial PPT">
  <a:themeElements>
    <a:clrScheme name="AGU">
      <a:dk1>
        <a:sysClr val="windowText" lastClr="000000"/>
      </a:dk1>
      <a:lt1>
        <a:sysClr val="window" lastClr="FFFFFF"/>
      </a:lt1>
      <a:dk2>
        <a:srgbClr val="44546A"/>
      </a:dk2>
      <a:lt2>
        <a:srgbClr val="E7E6E6"/>
      </a:lt2>
      <a:accent1>
        <a:srgbClr val="122F5E"/>
      </a:accent1>
      <a:accent2>
        <a:srgbClr val="3D3B36"/>
      </a:accent2>
      <a:accent3>
        <a:srgbClr val="E36E25"/>
      </a:accent3>
      <a:accent4>
        <a:srgbClr val="851523"/>
      </a:accent4>
      <a:accent5>
        <a:srgbClr val="698839"/>
      </a:accent5>
      <a:accent6>
        <a:srgbClr val="6A7DA0"/>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 xmlns:thm15="http://schemas.microsoft.com/office/thememl/2012/main" name="AGY PPT" id="{027DC6AB-03CD-47C1-8008-7258E9489556}" vid="{2A990607-F372-421D-8B7F-C9FFE74CF1B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16078</TotalTime>
  <Words>2992</Words>
  <Application>Microsoft Office PowerPoint</Application>
  <PresentationFormat>Personalizzato</PresentationFormat>
  <Paragraphs>182</Paragraphs>
  <Slides>21</Slides>
  <Notes>1</Notes>
  <HiddenSlides>0</HiddenSlides>
  <MMClips>0</MMClips>
  <ScaleCrop>false</ScaleCrop>
  <HeadingPairs>
    <vt:vector size="4" baseType="variant">
      <vt:variant>
        <vt:lpstr>Tema</vt:lpstr>
      </vt:variant>
      <vt:variant>
        <vt:i4>1</vt:i4>
      </vt:variant>
      <vt:variant>
        <vt:lpstr>Titoli diapositive</vt:lpstr>
      </vt:variant>
      <vt:variant>
        <vt:i4>21</vt:i4>
      </vt:variant>
    </vt:vector>
  </HeadingPairs>
  <TitlesOfParts>
    <vt:vector size="22" baseType="lpstr">
      <vt:lpstr>AGU Centennial PPT</vt:lpstr>
      <vt:lpstr>Diapositiva 1</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Diapositiva 16</vt:lpstr>
      <vt:lpstr>Diapositiva 17</vt:lpstr>
      <vt:lpstr>Diapositiva 18</vt:lpstr>
      <vt:lpstr>Diapositiva 19</vt:lpstr>
      <vt:lpstr>Diapositiva 20</vt:lpstr>
      <vt:lpstr>Diapositiva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sturno</cp:lastModifiedBy>
  <cp:revision>765</cp:revision>
  <dcterms:modified xsi:type="dcterms:W3CDTF">2019-07-10T11:00:20Z</dcterms:modified>
</cp:coreProperties>
</file>