
<file path=[Content_Types].xml><?xml version="1.0" encoding="utf-8"?>
<Types xmlns="http://schemas.openxmlformats.org/package/2006/content-types">
  <Override PartName="/ppt/slides/slide6.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commentAuthors.xml" ContentType="application/vnd.openxmlformats-officedocument.presentationml.commentAuthors+xml"/>
  <Default Extension="gif" ContentType="image/gif"/>
  <Override PartName="/ppt/notesSlides/notesSlide6.xml" ContentType="application/vnd.openxmlformats-officedocument.presentationml.notesSlide+xml"/>
  <Override PartName="/ppt/changesInfos/changesInfo1.xml" ContentType="application/vnd.ms-powerpoint.changesinfo+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9"/>
  </p:notesMasterIdLst>
  <p:handoutMasterIdLst>
    <p:handoutMasterId r:id="rId30"/>
  </p:handoutMasterIdLst>
  <p:sldIdLst>
    <p:sldId id="380" r:id="rId2"/>
    <p:sldId id="404" r:id="rId3"/>
    <p:sldId id="418" r:id="rId4"/>
    <p:sldId id="416" r:id="rId5"/>
    <p:sldId id="410" r:id="rId6"/>
    <p:sldId id="409" r:id="rId7"/>
    <p:sldId id="413" r:id="rId8"/>
    <p:sldId id="406" r:id="rId9"/>
    <p:sldId id="414" r:id="rId10"/>
    <p:sldId id="417" r:id="rId11"/>
    <p:sldId id="411" r:id="rId12"/>
    <p:sldId id="415" r:id="rId13"/>
    <p:sldId id="381" r:id="rId14"/>
    <p:sldId id="419" r:id="rId15"/>
    <p:sldId id="420" r:id="rId16"/>
    <p:sldId id="425" r:id="rId17"/>
    <p:sldId id="394" r:id="rId18"/>
    <p:sldId id="395" r:id="rId19"/>
    <p:sldId id="396" r:id="rId20"/>
    <p:sldId id="397" r:id="rId21"/>
    <p:sldId id="421" r:id="rId22"/>
    <p:sldId id="423" r:id="rId23"/>
    <p:sldId id="424" r:id="rId24"/>
    <p:sldId id="426" r:id="rId25"/>
    <p:sldId id="427" r:id="rId26"/>
    <p:sldId id="412" r:id="rId27"/>
    <p:sldId id="429" r:id="rId28"/>
  </p:sldIdLst>
  <p:sldSz cx="12192000" cy="6858000"/>
  <p:notesSz cx="6858000" cy="9144000"/>
  <p:defaultTex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ris McEntee" initials="CM" lastIdx="4"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375D"/>
    <a:srgbClr val="0083BA"/>
    <a:srgbClr val="00374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C177067-B5BF-4326-A551-2D19F35DAA2E}" v="32" dt="2017-10-24T13:04:45.481"/>
    <p1510:client id="{DF9E4678-02B9-4683-AD99-19B3A0377D85}" v="27" dt="2017-10-24T14:34:57.995"/>
    <p1510:client id="{C9F69E9A-5949-4BCD-888D-FC16F3CE02C3}" v="2" dt="2017-10-24T19:35:21.195"/>
    <p1510:client id="{E1335CDC-0EA6-4BB9-AE2D-304080339E18}" v="2" dt="2017-10-24T19:46:40.54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322"/>
    <p:restoredTop sz="94701"/>
  </p:normalViewPr>
  <p:slideViewPr>
    <p:cSldViewPr snapToGrid="0">
      <p:cViewPr>
        <p:scale>
          <a:sx n="50" d="100"/>
          <a:sy n="50" d="100"/>
        </p:scale>
        <p:origin x="-1432" y="-208"/>
      </p:cViewPr>
      <p:guideLst>
        <p:guide orient="horz" pos="2160"/>
        <p:guide pos="3840"/>
      </p:guideLst>
    </p:cSldViewPr>
  </p:slideViewPr>
  <p:notesTextViewPr>
    <p:cViewPr>
      <p:scale>
        <a:sx n="1" d="1"/>
        <a:sy n="1" d="1"/>
      </p:scale>
      <p:origin x="0" y="0"/>
    </p:cViewPr>
  </p:notesTextViewPr>
  <p:sorterViewPr>
    <p:cViewPr>
      <p:scale>
        <a:sx n="66" d="100"/>
        <a:sy n="66" d="100"/>
      </p:scale>
      <p:origin x="0" y="5034"/>
    </p:cViewPr>
  </p:sorterViewPr>
  <p:notesViewPr>
    <p:cSldViewPr snapToGrid="0">
      <p:cViewPr>
        <p:scale>
          <a:sx n="1" d="2"/>
          <a:sy n="1" d="2"/>
        </p:scale>
        <p:origin x="-2640" y="-4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63"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openxmlformats.org/officeDocument/2006/relationships/tableStyles" Target="tableStyles.xml"/><Relationship Id="rId64"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ctoria Forlini" userId="af864c00-f3dd-45fb-8bd6-56b92ade3fc8" providerId="ADAL" clId="{D80BCDE9-9F72-420B-AF84-833E973166FA}"/>
    <pc:docChg chg="custSel addSld modSld">
      <pc:chgData name="Victoria Forlini" userId="af864c00-f3dd-45fb-8bd6-56b92ade3fc8" providerId="ADAL" clId="{D80BCDE9-9F72-420B-AF84-833E973166FA}" dt="2017-10-19T03:16:51.133" v="311" actId="20577"/>
      <pc:docMkLst>
        <pc:docMk/>
      </pc:docMkLst>
      <pc:sldChg chg="modSp">
        <pc:chgData name="Victoria Forlini" userId="af864c00-f3dd-45fb-8bd6-56b92ade3fc8" providerId="ADAL" clId="{D80BCDE9-9F72-420B-AF84-833E973166FA}" dt="2017-10-19T02:45:32.978" v="32" actId="1036"/>
        <pc:sldMkLst>
          <pc:docMk/>
          <pc:sldMk cId="320835808" sldId="263"/>
        </pc:sldMkLst>
        <pc:picChg chg="mod">
          <ac:chgData name="Victoria Forlini" userId="af864c00-f3dd-45fb-8bd6-56b92ade3fc8" providerId="ADAL" clId="{D80BCDE9-9F72-420B-AF84-833E973166FA}" dt="2017-10-19T02:45:32.978" v="32" actId="1036"/>
          <ac:picMkLst>
            <pc:docMk/>
            <pc:sldMk cId="320835808" sldId="263"/>
            <ac:picMk id="4" creationId="{B2D56BB2-AE9D-4287-B926-366B570A22F7}"/>
          </ac:picMkLst>
        </pc:picChg>
      </pc:sldChg>
      <pc:sldChg chg="modSp">
        <pc:chgData name="Victoria Forlini" userId="af864c00-f3dd-45fb-8bd6-56b92ade3fc8" providerId="ADAL" clId="{D80BCDE9-9F72-420B-AF84-833E973166FA}" dt="2017-10-19T02:45:00.678" v="30" actId="1035"/>
        <pc:sldMkLst>
          <pc:docMk/>
          <pc:sldMk cId="693594786" sldId="296"/>
        </pc:sldMkLst>
        <pc:graphicFrameChg chg="mod modGraphic">
          <ac:chgData name="Victoria Forlini" userId="af864c00-f3dd-45fb-8bd6-56b92ade3fc8" providerId="ADAL" clId="{D80BCDE9-9F72-420B-AF84-833E973166FA}" dt="2017-10-19T02:45:00.678" v="30" actId="1035"/>
          <ac:graphicFrameMkLst>
            <pc:docMk/>
            <pc:sldMk cId="693594786" sldId="296"/>
            <ac:graphicFrameMk id="5" creationId="{98774786-D48A-400F-BA3C-6E1DC6EB8D21}"/>
          </ac:graphicFrameMkLst>
        </pc:graphicFrameChg>
      </pc:sldChg>
      <pc:sldChg chg="modSp">
        <pc:chgData name="Victoria Forlini" userId="af864c00-f3dd-45fb-8bd6-56b92ade3fc8" providerId="ADAL" clId="{D80BCDE9-9F72-420B-AF84-833E973166FA}" dt="2017-10-19T02:45:17.343" v="31" actId="1076"/>
        <pc:sldMkLst>
          <pc:docMk/>
          <pc:sldMk cId="4187142972" sldId="311"/>
        </pc:sldMkLst>
        <pc:picChg chg="mod">
          <ac:chgData name="Victoria Forlini" userId="af864c00-f3dd-45fb-8bd6-56b92ade3fc8" providerId="ADAL" clId="{D80BCDE9-9F72-420B-AF84-833E973166FA}" dt="2017-10-19T02:45:17.343" v="31" actId="1076"/>
          <ac:picMkLst>
            <pc:docMk/>
            <pc:sldMk cId="4187142972" sldId="311"/>
            <ac:picMk id="5" creationId="{00000000-0000-0000-0000-000000000000}"/>
          </ac:picMkLst>
        </pc:picChg>
      </pc:sldChg>
      <pc:sldChg chg="modSp">
        <pc:chgData name="Victoria Forlini" userId="af864c00-f3dd-45fb-8bd6-56b92ade3fc8" providerId="ADAL" clId="{D80BCDE9-9F72-420B-AF84-833E973166FA}" dt="2017-10-19T02:44:02.652" v="1" actId="20577"/>
        <pc:sldMkLst>
          <pc:docMk/>
          <pc:sldMk cId="1271211521" sldId="314"/>
        </pc:sldMkLst>
        <pc:spChg chg="mod">
          <ac:chgData name="Victoria Forlini" userId="af864c00-f3dd-45fb-8bd6-56b92ade3fc8" providerId="ADAL" clId="{D80BCDE9-9F72-420B-AF84-833E973166FA}" dt="2017-10-19T02:44:02.652" v="1" actId="20577"/>
          <ac:spMkLst>
            <pc:docMk/>
            <pc:sldMk cId="1271211521" sldId="314"/>
            <ac:spMk id="2" creationId="{00000000-0000-0000-0000-000000000000}"/>
          </ac:spMkLst>
        </pc:spChg>
      </pc:sldChg>
      <pc:sldChg chg="modSp">
        <pc:chgData name="Victoria Forlini" userId="af864c00-f3dd-45fb-8bd6-56b92ade3fc8" providerId="ADAL" clId="{D80BCDE9-9F72-420B-AF84-833E973166FA}" dt="2017-10-19T02:49:02.306" v="143" actId="20577"/>
        <pc:sldMkLst>
          <pc:docMk/>
          <pc:sldMk cId="1494668505" sldId="337"/>
        </pc:sldMkLst>
        <pc:spChg chg="mod">
          <ac:chgData name="Victoria Forlini" userId="af864c00-f3dd-45fb-8bd6-56b92ade3fc8" providerId="ADAL" clId="{D80BCDE9-9F72-420B-AF84-833E973166FA}" dt="2017-10-19T02:49:02.306" v="143" actId="20577"/>
          <ac:spMkLst>
            <pc:docMk/>
            <pc:sldMk cId="1494668505" sldId="337"/>
            <ac:spMk id="2" creationId="{00000000-0000-0000-0000-000000000000}"/>
          </ac:spMkLst>
        </pc:spChg>
      </pc:sldChg>
      <pc:sldChg chg="modSp">
        <pc:chgData name="Victoria Forlini" userId="af864c00-f3dd-45fb-8bd6-56b92ade3fc8" providerId="ADAL" clId="{D80BCDE9-9F72-420B-AF84-833E973166FA}" dt="2017-10-19T02:49:33.074" v="145" actId="20577"/>
        <pc:sldMkLst>
          <pc:docMk/>
          <pc:sldMk cId="680203454" sldId="338"/>
        </pc:sldMkLst>
        <pc:graphicFrameChg chg="mod">
          <ac:chgData name="Victoria Forlini" userId="af864c00-f3dd-45fb-8bd6-56b92ade3fc8" providerId="ADAL" clId="{D80BCDE9-9F72-420B-AF84-833E973166FA}" dt="2017-10-19T02:49:33.074" v="145" actId="20577"/>
          <ac:graphicFrameMkLst>
            <pc:docMk/>
            <pc:sldMk cId="680203454" sldId="338"/>
            <ac:graphicFrameMk id="3" creationId="{00000000-0000-0000-0000-000000000000}"/>
          </ac:graphicFrameMkLst>
        </pc:graphicFrameChg>
      </pc:sldChg>
      <pc:sldChg chg="add">
        <pc:chgData name="Victoria Forlini" userId="af864c00-f3dd-45fb-8bd6-56b92ade3fc8" providerId="ADAL" clId="{D80BCDE9-9F72-420B-AF84-833E973166FA}" dt="2017-10-19T02:47:44.125" v="33" actId="20577"/>
        <pc:sldMkLst>
          <pc:docMk/>
          <pc:sldMk cId="1227023875" sldId="342"/>
        </pc:sldMkLst>
      </pc:sldChg>
      <pc:sldChg chg="add">
        <pc:chgData name="Victoria Forlini" userId="af864c00-f3dd-45fb-8bd6-56b92ade3fc8" providerId="ADAL" clId="{D80BCDE9-9F72-420B-AF84-833E973166FA}" dt="2017-10-19T02:48:15.297" v="34" actId="20577"/>
        <pc:sldMkLst>
          <pc:docMk/>
          <pc:sldMk cId="587993438" sldId="343"/>
        </pc:sldMkLst>
      </pc:sldChg>
      <pc:sldChg chg="add">
        <pc:chgData name="Victoria Forlini" userId="af864c00-f3dd-45fb-8bd6-56b92ade3fc8" providerId="ADAL" clId="{D80BCDE9-9F72-420B-AF84-833E973166FA}" dt="2017-10-19T02:48:27.017" v="35" actId="20577"/>
        <pc:sldMkLst>
          <pc:docMk/>
          <pc:sldMk cId="3428823336" sldId="344"/>
        </pc:sldMkLst>
      </pc:sldChg>
      <pc:sldChg chg="addSp modSp add">
        <pc:chgData name="Victoria Forlini" userId="af864c00-f3dd-45fb-8bd6-56b92ade3fc8" providerId="ADAL" clId="{D80BCDE9-9F72-420B-AF84-833E973166FA}" dt="2017-10-19T03:16:51.133" v="311" actId="20577"/>
        <pc:sldMkLst>
          <pc:docMk/>
          <pc:sldMk cId="3153599856" sldId="345"/>
        </pc:sldMkLst>
        <pc:spChg chg="mod">
          <ac:chgData name="Victoria Forlini" userId="af864c00-f3dd-45fb-8bd6-56b92ade3fc8" providerId="ADAL" clId="{D80BCDE9-9F72-420B-AF84-833E973166FA}" dt="2017-10-19T03:16:51.133" v="311" actId="20577"/>
          <ac:spMkLst>
            <pc:docMk/>
            <pc:sldMk cId="3153599856" sldId="345"/>
            <ac:spMk id="2" creationId="{DEB558D3-C2CF-47CF-AC9F-98C195A7A34B}"/>
          </ac:spMkLst>
        </pc:spChg>
        <pc:picChg chg="add mod">
          <ac:chgData name="Victoria Forlini" userId="af864c00-f3dd-45fb-8bd6-56b92ade3fc8" providerId="ADAL" clId="{D80BCDE9-9F72-420B-AF84-833E973166FA}" dt="2017-10-19T03:16:12.531" v="296" actId="1037"/>
          <ac:picMkLst>
            <pc:docMk/>
            <pc:sldMk cId="3153599856" sldId="345"/>
            <ac:picMk id="3" creationId="{69D89F42-D245-4644-A210-7628C64D8E2E}"/>
          </ac:picMkLst>
        </pc:picChg>
      </pc:sldChg>
    </pc:docChg>
  </pc:docChgLst>
  <pc:docChgLst>
    <pc:chgData name="Bekah Troutman" userId="76693fbc-6f08-4fe5-b0b5-9833ad70bad8" providerId="ADAL" clId="{087952EA-27FE-4659-A810-2A359B7CF2C2}"/>
    <pc:docChg chg="custSel modSld">
      <pc:chgData name="Bekah Troutman" userId="76693fbc-6f08-4fe5-b0b5-9833ad70bad8" providerId="ADAL" clId="{087952EA-27FE-4659-A810-2A359B7CF2C2}" dt="2017-10-17T17:37:33.617" v="718" actId="1076"/>
      <pc:docMkLst>
        <pc:docMk/>
      </pc:docMkLst>
      <pc:sldChg chg="addSp delSp modSp">
        <pc:chgData name="Bekah Troutman" userId="76693fbc-6f08-4fe5-b0b5-9833ad70bad8" providerId="ADAL" clId="{087952EA-27FE-4659-A810-2A359B7CF2C2}" dt="2017-10-17T17:37:33.617" v="718" actId="1076"/>
        <pc:sldMkLst>
          <pc:docMk/>
          <pc:sldMk cId="320835808" sldId="263"/>
        </pc:sldMkLst>
        <pc:spChg chg="del">
          <ac:chgData name="Bekah Troutman" userId="76693fbc-6f08-4fe5-b0b5-9833ad70bad8" providerId="ADAL" clId="{087952EA-27FE-4659-A810-2A359B7CF2C2}" dt="2017-10-17T17:35:43.619" v="705" actId="478"/>
          <ac:spMkLst>
            <pc:docMk/>
            <pc:sldMk cId="320835808" sldId="263"/>
            <ac:spMk id="2" creationId="{00000000-0000-0000-0000-000000000000}"/>
          </ac:spMkLst>
        </pc:spChg>
        <pc:spChg chg="del">
          <ac:chgData name="Bekah Troutman" userId="76693fbc-6f08-4fe5-b0b5-9833ad70bad8" providerId="ADAL" clId="{087952EA-27FE-4659-A810-2A359B7CF2C2}" dt="2017-10-17T17:35:36.631" v="702" actId="478"/>
          <ac:spMkLst>
            <pc:docMk/>
            <pc:sldMk cId="320835808" sldId="263"/>
            <ac:spMk id="3" creationId="{00000000-0000-0000-0000-000000000000}"/>
          </ac:spMkLst>
        </pc:spChg>
        <pc:spChg chg="add del mod">
          <ac:chgData name="Bekah Troutman" userId="76693fbc-6f08-4fe5-b0b5-9833ad70bad8" providerId="ADAL" clId="{087952EA-27FE-4659-A810-2A359B7CF2C2}" dt="2017-10-17T17:35:41.124" v="704" actId="478"/>
          <ac:spMkLst>
            <pc:docMk/>
            <pc:sldMk cId="320835808" sldId="263"/>
            <ac:spMk id="6" creationId="{8A5E9D94-902C-4E03-B900-91E7BCB08F45}"/>
          </ac:spMkLst>
        </pc:spChg>
        <pc:picChg chg="add mod">
          <ac:chgData name="Bekah Troutman" userId="76693fbc-6f08-4fe5-b0b5-9833ad70bad8" providerId="ADAL" clId="{087952EA-27FE-4659-A810-2A359B7CF2C2}" dt="2017-10-17T17:37:05.416" v="715" actId="1076"/>
          <ac:picMkLst>
            <pc:docMk/>
            <pc:sldMk cId="320835808" sldId="263"/>
            <ac:picMk id="4" creationId="{B2D56BB2-AE9D-4287-B926-366B570A22F7}"/>
          </ac:picMkLst>
        </pc:picChg>
        <pc:picChg chg="add mod modCrop">
          <ac:chgData name="Bekah Troutman" userId="76693fbc-6f08-4fe5-b0b5-9833ad70bad8" providerId="ADAL" clId="{087952EA-27FE-4659-A810-2A359B7CF2C2}" dt="2017-10-17T17:36:13.321" v="712" actId="1076"/>
          <ac:picMkLst>
            <pc:docMk/>
            <pc:sldMk cId="320835808" sldId="263"/>
            <ac:picMk id="4098" creationId="{D2EF0D72-D7B9-44AD-BA2B-0FF2FC8874CA}"/>
          </ac:picMkLst>
        </pc:picChg>
        <pc:picChg chg="add mod ord">
          <ac:chgData name="Bekah Troutman" userId="76693fbc-6f08-4fe5-b0b5-9833ad70bad8" providerId="ADAL" clId="{087952EA-27FE-4659-A810-2A359B7CF2C2}" dt="2017-10-17T17:37:33.617" v="718" actId="1076"/>
          <ac:picMkLst>
            <pc:docMk/>
            <pc:sldMk cId="320835808" sldId="263"/>
            <ac:picMk id="4100" creationId="{E73A170D-F18E-4114-8505-7C510BDACCF5}"/>
          </ac:picMkLst>
        </pc:picChg>
        <pc:picChg chg="add del mod">
          <ac:chgData name="Bekah Troutman" userId="76693fbc-6f08-4fe5-b0b5-9833ad70bad8" providerId="ADAL" clId="{087952EA-27FE-4659-A810-2A359B7CF2C2}" dt="2017-10-17T17:37:24.874" v="716" actId="478"/>
          <ac:picMkLst>
            <pc:docMk/>
            <pc:sldMk cId="320835808" sldId="263"/>
            <ac:picMk id="4102" creationId="{A37D5C73-2117-4411-9CC0-CE9DDCE9C009}"/>
          </ac:picMkLst>
        </pc:picChg>
      </pc:sldChg>
      <pc:sldChg chg="modSp">
        <pc:chgData name="Bekah Troutman" userId="76693fbc-6f08-4fe5-b0b5-9833ad70bad8" providerId="ADAL" clId="{087952EA-27FE-4659-A810-2A359B7CF2C2}" dt="2017-10-16T19:39:00.778" v="660" actId="27636"/>
        <pc:sldMkLst>
          <pc:docMk/>
          <pc:sldMk cId="1698614399" sldId="272"/>
        </pc:sldMkLst>
        <pc:spChg chg="mod">
          <ac:chgData name="Bekah Troutman" userId="76693fbc-6f08-4fe5-b0b5-9833ad70bad8" providerId="ADAL" clId="{087952EA-27FE-4659-A810-2A359B7CF2C2}" dt="2017-10-16T19:39:00.778" v="660" actId="27636"/>
          <ac:spMkLst>
            <pc:docMk/>
            <pc:sldMk cId="1698614399" sldId="272"/>
            <ac:spMk id="3" creationId="{00000000-0000-0000-0000-000000000000}"/>
          </ac:spMkLst>
        </pc:spChg>
      </pc:sldChg>
      <pc:sldChg chg="addSp delSp modSp modAnim">
        <pc:chgData name="Bekah Troutman" userId="76693fbc-6f08-4fe5-b0b5-9833ad70bad8" providerId="ADAL" clId="{087952EA-27FE-4659-A810-2A359B7CF2C2}" dt="2017-10-16T16:52:36.623" v="3" actId="1076"/>
        <pc:sldMkLst>
          <pc:docMk/>
          <pc:sldMk cId="880945255" sldId="301"/>
        </pc:sldMkLst>
        <pc:picChg chg="add mod">
          <ac:chgData name="Bekah Troutman" userId="76693fbc-6f08-4fe5-b0b5-9833ad70bad8" providerId="ADAL" clId="{087952EA-27FE-4659-A810-2A359B7CF2C2}" dt="2017-10-16T16:52:36.623" v="3" actId="1076"/>
          <ac:picMkLst>
            <pc:docMk/>
            <pc:sldMk cId="880945255" sldId="301"/>
            <ac:picMk id="4" creationId="{0386F69C-4193-4A91-B9C9-1591C72CC177}"/>
          </ac:picMkLst>
        </pc:picChg>
        <pc:picChg chg="del mod">
          <ac:chgData name="Bekah Troutman" userId="76693fbc-6f08-4fe5-b0b5-9833ad70bad8" providerId="ADAL" clId="{087952EA-27FE-4659-A810-2A359B7CF2C2}" dt="2017-10-16T16:52:28.959" v="1" actId="1076"/>
          <ac:picMkLst>
            <pc:docMk/>
            <pc:sldMk cId="880945255" sldId="301"/>
            <ac:picMk id="1026" creationId="{00000000-0000-0000-0000-000000000000}"/>
          </ac:picMkLst>
        </pc:picChg>
      </pc:sldChg>
      <pc:sldChg chg="addSp delSp modSp modAnim">
        <pc:chgData name="Bekah Troutman" userId="76693fbc-6f08-4fe5-b0b5-9833ad70bad8" providerId="ADAL" clId="{087952EA-27FE-4659-A810-2A359B7CF2C2}" dt="2017-10-16T17:06:32.114" v="66" actId="478"/>
        <pc:sldMkLst>
          <pc:docMk/>
          <pc:sldMk cId="682722765" sldId="302"/>
        </pc:sldMkLst>
        <pc:spChg chg="del">
          <ac:chgData name="Bekah Troutman" userId="76693fbc-6f08-4fe5-b0b5-9833ad70bad8" providerId="ADAL" clId="{087952EA-27FE-4659-A810-2A359B7CF2C2}" dt="2017-10-16T17:06:32.114" v="66" actId="478"/>
          <ac:spMkLst>
            <pc:docMk/>
            <pc:sldMk cId="682722765" sldId="302"/>
            <ac:spMk id="2" creationId="{00000000-0000-0000-0000-000000000000}"/>
          </ac:spMkLst>
        </pc:spChg>
        <pc:picChg chg="add mod">
          <ac:chgData name="Bekah Troutman" userId="76693fbc-6f08-4fe5-b0b5-9833ad70bad8" providerId="ADAL" clId="{087952EA-27FE-4659-A810-2A359B7CF2C2}" dt="2017-10-16T16:52:48.569" v="8" actId="1076"/>
          <ac:picMkLst>
            <pc:docMk/>
            <pc:sldMk cId="682722765" sldId="302"/>
            <ac:picMk id="3" creationId="{75517B5A-F2B7-4110-9A50-EF819CFD2719}"/>
          </ac:picMkLst>
        </pc:picChg>
        <pc:picChg chg="del">
          <ac:chgData name="Bekah Troutman" userId="76693fbc-6f08-4fe5-b0b5-9833ad70bad8" providerId="ADAL" clId="{087952EA-27FE-4659-A810-2A359B7CF2C2}" dt="2017-10-16T16:52:40.947" v="4" actId="478"/>
          <ac:picMkLst>
            <pc:docMk/>
            <pc:sldMk cId="682722765" sldId="302"/>
            <ac:picMk id="5" creationId="{00000000-0000-0000-0000-000000000000}"/>
          </ac:picMkLst>
        </pc:picChg>
        <pc:picChg chg="add del">
          <ac:chgData name="Bekah Troutman" userId="76693fbc-6f08-4fe5-b0b5-9833ad70bad8" providerId="ADAL" clId="{087952EA-27FE-4659-A810-2A359B7CF2C2}" dt="2017-10-16T16:52:43.945" v="6" actId="478"/>
          <ac:picMkLst>
            <pc:docMk/>
            <pc:sldMk cId="682722765" sldId="302"/>
            <ac:picMk id="6" creationId="{8070C7DF-57C4-489D-9237-424C075FD06C}"/>
          </ac:picMkLst>
        </pc:picChg>
        <pc:picChg chg="del">
          <ac:chgData name="Bekah Troutman" userId="76693fbc-6f08-4fe5-b0b5-9833ad70bad8" providerId="ADAL" clId="{087952EA-27FE-4659-A810-2A359B7CF2C2}" dt="2017-10-16T17:06:22.953" v="61" actId="478"/>
          <ac:picMkLst>
            <pc:docMk/>
            <pc:sldMk cId="682722765" sldId="302"/>
            <ac:picMk id="2050" creationId="{00000000-0000-0000-0000-000000000000}"/>
          </ac:picMkLst>
        </pc:picChg>
        <pc:picChg chg="add mod">
          <ac:chgData name="Bekah Troutman" userId="76693fbc-6f08-4fe5-b0b5-9833ad70bad8" providerId="ADAL" clId="{087952EA-27FE-4659-A810-2A359B7CF2C2}" dt="2017-10-16T17:06:29.656" v="65" actId="1076"/>
          <ac:picMkLst>
            <pc:docMk/>
            <pc:sldMk cId="682722765" sldId="302"/>
            <ac:picMk id="3074" creationId="{49D60E4F-6C80-4F4C-82B5-69527A97C87A}"/>
          </ac:picMkLst>
        </pc:picChg>
      </pc:sldChg>
      <pc:sldChg chg="addSp delSp delAnim">
        <pc:chgData name="Bekah Troutman" userId="76693fbc-6f08-4fe5-b0b5-9833ad70bad8" providerId="ADAL" clId="{087952EA-27FE-4659-A810-2A359B7CF2C2}" dt="2017-10-16T16:53:13.506" v="20" actId="1076"/>
        <pc:sldMkLst>
          <pc:docMk/>
          <pc:sldMk cId="406550539" sldId="307"/>
        </pc:sldMkLst>
        <pc:picChg chg="add">
          <ac:chgData name="Bekah Troutman" userId="76693fbc-6f08-4fe5-b0b5-9833ad70bad8" providerId="ADAL" clId="{087952EA-27FE-4659-A810-2A359B7CF2C2}" dt="2017-10-16T16:53:13.506" v="20" actId="1076"/>
          <ac:picMkLst>
            <pc:docMk/>
            <pc:sldMk cId="406550539" sldId="307"/>
            <ac:picMk id="5" creationId="{B5225583-9AAA-4EC2-B28E-C5CAED3B34EC}"/>
          </ac:picMkLst>
        </pc:picChg>
        <pc:picChg chg="del">
          <ac:chgData name="Bekah Troutman" userId="76693fbc-6f08-4fe5-b0b5-9833ad70bad8" providerId="ADAL" clId="{087952EA-27FE-4659-A810-2A359B7CF2C2}" dt="2017-10-16T16:53:13.205" v="19" actId="478"/>
          <ac:picMkLst>
            <pc:docMk/>
            <pc:sldMk cId="406550539" sldId="307"/>
            <ac:picMk id="6" creationId="{00000000-0000-0000-0000-000000000000}"/>
          </ac:picMkLst>
        </pc:picChg>
      </pc:sldChg>
      <pc:sldChg chg="addSp delSp modSp">
        <pc:chgData name="Bekah Troutman" userId="76693fbc-6f08-4fe5-b0b5-9833ad70bad8" providerId="ADAL" clId="{087952EA-27FE-4659-A810-2A359B7CF2C2}" dt="2017-10-16T17:41:59.782" v="120" actId="1076"/>
        <pc:sldMkLst>
          <pc:docMk/>
          <pc:sldMk cId="1164512721" sldId="310"/>
        </pc:sldMkLst>
        <pc:spChg chg="del">
          <ac:chgData name="Bekah Troutman" userId="76693fbc-6f08-4fe5-b0b5-9833ad70bad8" providerId="ADAL" clId="{087952EA-27FE-4659-A810-2A359B7CF2C2}" dt="2017-10-16T17:41:18.538" v="108" actId="478"/>
          <ac:spMkLst>
            <pc:docMk/>
            <pc:sldMk cId="1164512721" sldId="310"/>
            <ac:spMk id="2" creationId="{00000000-0000-0000-0000-000000000000}"/>
          </ac:spMkLst>
        </pc:spChg>
        <pc:spChg chg="add del mod">
          <ac:chgData name="Bekah Troutman" userId="76693fbc-6f08-4fe5-b0b5-9833ad70bad8" providerId="ADAL" clId="{087952EA-27FE-4659-A810-2A359B7CF2C2}" dt="2017-10-16T17:41:20.481" v="109" actId="478"/>
          <ac:spMkLst>
            <pc:docMk/>
            <pc:sldMk cId="1164512721" sldId="310"/>
            <ac:spMk id="5" creationId="{1EBBACD7-9EBE-4EE8-B3B1-1034782CFB1F}"/>
          </ac:spMkLst>
        </pc:spChg>
        <pc:picChg chg="add mod">
          <ac:chgData name="Bekah Troutman" userId="76693fbc-6f08-4fe5-b0b5-9833ad70bad8" providerId="ADAL" clId="{087952EA-27FE-4659-A810-2A359B7CF2C2}" dt="2017-10-16T17:41:24.031" v="110" actId="1076"/>
          <ac:picMkLst>
            <pc:docMk/>
            <pc:sldMk cId="1164512721" sldId="310"/>
            <ac:picMk id="3" creationId="{44EC36B6-A334-4FAD-9358-9E712424F73A}"/>
          </ac:picMkLst>
        </pc:picChg>
        <pc:picChg chg="add mod ord">
          <ac:chgData name="Bekah Troutman" userId="76693fbc-6f08-4fe5-b0b5-9833ad70bad8" providerId="ADAL" clId="{087952EA-27FE-4659-A810-2A359B7CF2C2}" dt="2017-10-16T17:41:40.872" v="116" actId="1076"/>
          <ac:picMkLst>
            <pc:docMk/>
            <pc:sldMk cId="1164512721" sldId="310"/>
            <ac:picMk id="5122" creationId="{84E90CCA-6779-4A03-9A22-0B8B5B2B04B9}"/>
          </ac:picMkLst>
        </pc:picChg>
        <pc:picChg chg="add mod ord modCrop">
          <ac:chgData name="Bekah Troutman" userId="76693fbc-6f08-4fe5-b0b5-9833ad70bad8" providerId="ADAL" clId="{087952EA-27FE-4659-A810-2A359B7CF2C2}" dt="2017-10-16T17:41:59.782" v="120" actId="1076"/>
          <ac:picMkLst>
            <pc:docMk/>
            <pc:sldMk cId="1164512721" sldId="310"/>
            <ac:picMk id="5124" creationId="{B3107DCF-7550-479E-8DFA-A7C8F3370EF1}"/>
          </ac:picMkLst>
        </pc:picChg>
      </pc:sldChg>
      <pc:sldChg chg="addSp delSp modSp">
        <pc:chgData name="Bekah Troutman" userId="76693fbc-6f08-4fe5-b0b5-9833ad70bad8" providerId="ADAL" clId="{087952EA-27FE-4659-A810-2A359B7CF2C2}" dt="2017-10-16T19:28:22.265" v="124" actId="27636"/>
        <pc:sldMkLst>
          <pc:docMk/>
          <pc:sldMk cId="1029295188" sldId="319"/>
        </pc:sldMkLst>
        <pc:spChg chg="del">
          <ac:chgData name="Bekah Troutman" userId="76693fbc-6f08-4fe5-b0b5-9833ad70bad8" providerId="ADAL" clId="{087952EA-27FE-4659-A810-2A359B7CF2C2}" dt="2017-10-16T19:28:16.662" v="121" actId="478"/>
          <ac:spMkLst>
            <pc:docMk/>
            <pc:sldMk cId="1029295188" sldId="319"/>
            <ac:spMk id="2" creationId="{00000000-0000-0000-0000-000000000000}"/>
          </ac:spMkLst>
        </pc:spChg>
        <pc:spChg chg="del">
          <ac:chgData name="Bekah Troutman" userId="76693fbc-6f08-4fe5-b0b5-9833ad70bad8" providerId="ADAL" clId="{087952EA-27FE-4659-A810-2A359B7CF2C2}" dt="2017-10-16T19:28:21.172" v="123" actId="478"/>
          <ac:spMkLst>
            <pc:docMk/>
            <pc:sldMk cId="1029295188" sldId="319"/>
            <ac:spMk id="3" creationId="{00000000-0000-0000-0000-000000000000}"/>
          </ac:spMkLst>
        </pc:spChg>
        <pc:spChg chg="add del mod">
          <ac:chgData name="Bekah Troutman" userId="76693fbc-6f08-4fe5-b0b5-9833ad70bad8" providerId="ADAL" clId="{087952EA-27FE-4659-A810-2A359B7CF2C2}" dt="2017-10-16T19:28:18.872" v="122" actId="478"/>
          <ac:spMkLst>
            <pc:docMk/>
            <pc:sldMk cId="1029295188" sldId="319"/>
            <ac:spMk id="5" creationId="{E942A0B1-E2D9-473E-8371-A08F299CB78E}"/>
          </ac:spMkLst>
        </pc:spChg>
        <pc:picChg chg="add">
          <ac:chgData name="Bekah Troutman" userId="76693fbc-6f08-4fe5-b0b5-9833ad70bad8" providerId="ADAL" clId="{087952EA-27FE-4659-A810-2A359B7CF2C2}" dt="2017-10-16T19:28:22.265" v="124" actId="27636"/>
          <ac:picMkLst>
            <pc:docMk/>
            <pc:sldMk cId="1029295188" sldId="319"/>
            <ac:picMk id="1026" creationId="{90127628-D0A8-46D0-8977-215BDD071A45}"/>
          </ac:picMkLst>
        </pc:picChg>
      </pc:sldChg>
      <pc:sldChg chg="addSp modSp">
        <pc:chgData name="Bekah Troutman" userId="76693fbc-6f08-4fe5-b0b5-9833ad70bad8" providerId="ADAL" clId="{087952EA-27FE-4659-A810-2A359B7CF2C2}" dt="2017-10-16T16:59:42.042" v="39" actId="20577"/>
        <pc:sldMkLst>
          <pc:docMk/>
          <pc:sldMk cId="746675756" sldId="324"/>
        </pc:sldMkLst>
        <pc:spChg chg="mod">
          <ac:chgData name="Bekah Troutman" userId="76693fbc-6f08-4fe5-b0b5-9833ad70bad8" providerId="ADAL" clId="{087952EA-27FE-4659-A810-2A359B7CF2C2}" dt="2017-10-16T16:59:42.042" v="39" actId="20577"/>
          <ac:spMkLst>
            <pc:docMk/>
            <pc:sldMk cId="746675756" sldId="324"/>
            <ac:spMk id="3" creationId="{00000000-0000-0000-0000-000000000000}"/>
          </ac:spMkLst>
        </pc:spChg>
        <pc:picChg chg="add mod">
          <ac:chgData name="Bekah Troutman" userId="76693fbc-6f08-4fe5-b0b5-9833ad70bad8" providerId="ADAL" clId="{087952EA-27FE-4659-A810-2A359B7CF2C2}" dt="2017-10-16T16:59:35.620" v="24" actId="1076"/>
          <ac:picMkLst>
            <pc:docMk/>
            <pc:sldMk cId="746675756" sldId="324"/>
            <ac:picMk id="1026" creationId="{89F34791-74DC-4A22-936B-281B3CC5CE9A}"/>
          </ac:picMkLst>
        </pc:picChg>
      </pc:sldChg>
      <pc:sldChg chg="modSp">
        <pc:chgData name="Bekah Troutman" userId="76693fbc-6f08-4fe5-b0b5-9833ad70bad8" providerId="ADAL" clId="{087952EA-27FE-4659-A810-2A359B7CF2C2}" dt="2017-10-17T16:46:00.730" v="699" actId="20577"/>
        <pc:sldMkLst>
          <pc:docMk/>
          <pc:sldMk cId="3287783468" sldId="325"/>
        </pc:sldMkLst>
        <pc:spChg chg="mod">
          <ac:chgData name="Bekah Troutman" userId="76693fbc-6f08-4fe5-b0b5-9833ad70bad8" providerId="ADAL" clId="{087952EA-27FE-4659-A810-2A359B7CF2C2}" dt="2017-10-17T16:46:00.730" v="699" actId="20577"/>
          <ac:spMkLst>
            <pc:docMk/>
            <pc:sldMk cId="3287783468" sldId="325"/>
            <ac:spMk id="3" creationId="{00000000-0000-0000-0000-000000000000}"/>
          </ac:spMkLst>
        </pc:spChg>
      </pc:sldChg>
      <pc:sldChg chg="addSp modSp">
        <pc:chgData name="Bekah Troutman" userId="76693fbc-6f08-4fe5-b0b5-9833ad70bad8" providerId="ADAL" clId="{087952EA-27FE-4659-A810-2A359B7CF2C2}" dt="2017-10-16T17:03:25.639" v="60" actId="20577"/>
        <pc:sldMkLst>
          <pc:docMk/>
          <pc:sldMk cId="2044810764" sldId="329"/>
        </pc:sldMkLst>
        <pc:spChg chg="mod">
          <ac:chgData name="Bekah Troutman" userId="76693fbc-6f08-4fe5-b0b5-9833ad70bad8" providerId="ADAL" clId="{087952EA-27FE-4659-A810-2A359B7CF2C2}" dt="2017-10-16T17:03:25.639" v="60" actId="20577"/>
          <ac:spMkLst>
            <pc:docMk/>
            <pc:sldMk cId="2044810764" sldId="329"/>
            <ac:spMk id="2" creationId="{00000000-0000-0000-0000-000000000000}"/>
          </ac:spMkLst>
        </pc:spChg>
        <pc:spChg chg="mod">
          <ac:chgData name="Bekah Troutman" userId="76693fbc-6f08-4fe5-b0b5-9833ad70bad8" providerId="ADAL" clId="{087952EA-27FE-4659-A810-2A359B7CF2C2}" dt="2017-10-16T17:01:58.724" v="50" actId="1076"/>
          <ac:spMkLst>
            <pc:docMk/>
            <pc:sldMk cId="2044810764" sldId="329"/>
            <ac:spMk id="3" creationId="{00000000-0000-0000-0000-000000000000}"/>
          </ac:spMkLst>
        </pc:spChg>
        <pc:picChg chg="add mod ord">
          <ac:chgData name="Bekah Troutman" userId="76693fbc-6f08-4fe5-b0b5-9833ad70bad8" providerId="ADAL" clId="{087952EA-27FE-4659-A810-2A359B7CF2C2}" dt="2017-10-16T17:02:55.253" v="58" actId="14100"/>
          <ac:picMkLst>
            <pc:docMk/>
            <pc:sldMk cId="2044810764" sldId="329"/>
            <ac:picMk id="2050" creationId="{A53CE86B-B9D9-402F-9D36-DF08D69ED6CA}"/>
          </ac:picMkLst>
        </pc:picChg>
        <pc:picChg chg="add mod ord">
          <ac:chgData name="Bekah Troutman" userId="76693fbc-6f08-4fe5-b0b5-9833ad70bad8" providerId="ADAL" clId="{087952EA-27FE-4659-A810-2A359B7CF2C2}" dt="2017-10-16T17:01:52.609" v="49" actId="167"/>
          <ac:picMkLst>
            <pc:docMk/>
            <pc:sldMk cId="2044810764" sldId="329"/>
            <ac:picMk id="2052" creationId="{F2879C4A-9871-456C-BCA4-0CDBB3D1818F}"/>
          </ac:picMkLst>
        </pc:picChg>
        <pc:picChg chg="add mod ord">
          <ac:chgData name="Bekah Troutman" userId="76693fbc-6f08-4fe5-b0b5-9833ad70bad8" providerId="ADAL" clId="{087952EA-27FE-4659-A810-2A359B7CF2C2}" dt="2017-10-16T17:02:45.397" v="55" actId="167"/>
          <ac:picMkLst>
            <pc:docMk/>
            <pc:sldMk cId="2044810764" sldId="329"/>
            <ac:picMk id="2054" creationId="{C2030B52-48D6-4C90-BAEC-9C2F0F4C83F0}"/>
          </ac:picMkLst>
        </pc:picChg>
      </pc:sldChg>
      <pc:sldChg chg="addSp delSp delAnim">
        <pc:chgData name="Bekah Troutman" userId="76693fbc-6f08-4fe5-b0b5-9833ad70bad8" providerId="ADAL" clId="{087952EA-27FE-4659-A810-2A359B7CF2C2}" dt="2017-10-16T16:52:54.709" v="10" actId="1076"/>
        <pc:sldMkLst>
          <pc:docMk/>
          <pc:sldMk cId="1686951320" sldId="331"/>
        </pc:sldMkLst>
        <pc:picChg chg="del">
          <ac:chgData name="Bekah Troutman" userId="76693fbc-6f08-4fe5-b0b5-9833ad70bad8" providerId="ADAL" clId="{087952EA-27FE-4659-A810-2A359B7CF2C2}" dt="2017-10-16T16:52:54.061" v="9" actId="478"/>
          <ac:picMkLst>
            <pc:docMk/>
            <pc:sldMk cId="1686951320" sldId="331"/>
            <ac:picMk id="6" creationId="{00000000-0000-0000-0000-000000000000}"/>
          </ac:picMkLst>
        </pc:picChg>
        <pc:picChg chg="add">
          <ac:chgData name="Bekah Troutman" userId="76693fbc-6f08-4fe5-b0b5-9833ad70bad8" providerId="ADAL" clId="{087952EA-27FE-4659-A810-2A359B7CF2C2}" dt="2017-10-16T16:52:54.709" v="10" actId="1076"/>
          <ac:picMkLst>
            <pc:docMk/>
            <pc:sldMk cId="1686951320" sldId="331"/>
            <ac:picMk id="7" creationId="{8C36ADC5-4CA2-4C33-8B73-221362107B4A}"/>
          </ac:picMkLst>
        </pc:picChg>
      </pc:sldChg>
      <pc:sldChg chg="addSp delSp delAnim">
        <pc:chgData name="Bekah Troutman" userId="76693fbc-6f08-4fe5-b0b5-9833ad70bad8" providerId="ADAL" clId="{087952EA-27FE-4659-A810-2A359B7CF2C2}" dt="2017-10-16T16:52:59.261" v="12" actId="1076"/>
        <pc:sldMkLst>
          <pc:docMk/>
          <pc:sldMk cId="725837965" sldId="332"/>
        </pc:sldMkLst>
        <pc:picChg chg="del">
          <ac:chgData name="Bekah Troutman" userId="76693fbc-6f08-4fe5-b0b5-9833ad70bad8" providerId="ADAL" clId="{087952EA-27FE-4659-A810-2A359B7CF2C2}" dt="2017-10-16T16:52:57.772" v="11" actId="478"/>
          <ac:picMkLst>
            <pc:docMk/>
            <pc:sldMk cId="725837965" sldId="332"/>
            <ac:picMk id="5" creationId="{00000000-0000-0000-0000-000000000000}"/>
          </ac:picMkLst>
        </pc:picChg>
        <pc:picChg chg="add">
          <ac:chgData name="Bekah Troutman" userId="76693fbc-6f08-4fe5-b0b5-9833ad70bad8" providerId="ADAL" clId="{087952EA-27FE-4659-A810-2A359B7CF2C2}" dt="2017-10-16T16:52:59.261" v="12" actId="1076"/>
          <ac:picMkLst>
            <pc:docMk/>
            <pc:sldMk cId="725837965" sldId="332"/>
            <ac:picMk id="6" creationId="{0266780F-26C2-49F2-8F56-A3E599A9101B}"/>
          </ac:picMkLst>
        </pc:picChg>
      </pc:sldChg>
      <pc:sldChg chg="addSp delSp delAnim">
        <pc:chgData name="Bekah Troutman" userId="76693fbc-6f08-4fe5-b0b5-9833ad70bad8" providerId="ADAL" clId="{087952EA-27FE-4659-A810-2A359B7CF2C2}" dt="2017-10-16T16:53:03.638" v="14" actId="1076"/>
        <pc:sldMkLst>
          <pc:docMk/>
          <pc:sldMk cId="1001665645" sldId="333"/>
        </pc:sldMkLst>
        <pc:picChg chg="del">
          <ac:chgData name="Bekah Troutman" userId="76693fbc-6f08-4fe5-b0b5-9833ad70bad8" providerId="ADAL" clId="{087952EA-27FE-4659-A810-2A359B7CF2C2}" dt="2017-10-16T16:53:03.402" v="13" actId="478"/>
          <ac:picMkLst>
            <pc:docMk/>
            <pc:sldMk cId="1001665645" sldId="333"/>
            <ac:picMk id="3" creationId="{00000000-0000-0000-0000-000000000000}"/>
          </ac:picMkLst>
        </pc:picChg>
        <pc:picChg chg="add">
          <ac:chgData name="Bekah Troutman" userId="76693fbc-6f08-4fe5-b0b5-9833ad70bad8" providerId="ADAL" clId="{087952EA-27FE-4659-A810-2A359B7CF2C2}" dt="2017-10-16T16:53:03.638" v="14" actId="1076"/>
          <ac:picMkLst>
            <pc:docMk/>
            <pc:sldMk cId="1001665645" sldId="333"/>
            <ac:picMk id="4" creationId="{3184B1EE-1887-4555-9444-E89FB7D70A75}"/>
          </ac:picMkLst>
        </pc:picChg>
      </pc:sldChg>
      <pc:sldChg chg="addSp delSp delAnim">
        <pc:chgData name="Bekah Troutman" userId="76693fbc-6f08-4fe5-b0b5-9833ad70bad8" providerId="ADAL" clId="{087952EA-27FE-4659-A810-2A359B7CF2C2}" dt="2017-10-16T16:53:06.576" v="16" actId="1076"/>
        <pc:sldMkLst>
          <pc:docMk/>
          <pc:sldMk cId="863928304" sldId="334"/>
        </pc:sldMkLst>
        <pc:picChg chg="del">
          <ac:chgData name="Bekah Troutman" userId="76693fbc-6f08-4fe5-b0b5-9833ad70bad8" providerId="ADAL" clId="{087952EA-27FE-4659-A810-2A359B7CF2C2}" dt="2017-10-16T16:53:06.096" v="15" actId="478"/>
          <ac:picMkLst>
            <pc:docMk/>
            <pc:sldMk cId="863928304" sldId="334"/>
            <ac:picMk id="5" creationId="{00000000-0000-0000-0000-000000000000}"/>
          </ac:picMkLst>
        </pc:picChg>
        <pc:picChg chg="add">
          <ac:chgData name="Bekah Troutman" userId="76693fbc-6f08-4fe5-b0b5-9833ad70bad8" providerId="ADAL" clId="{087952EA-27FE-4659-A810-2A359B7CF2C2}" dt="2017-10-16T16:53:06.576" v="16" actId="1076"/>
          <ac:picMkLst>
            <pc:docMk/>
            <pc:sldMk cId="863928304" sldId="334"/>
            <ac:picMk id="6" creationId="{C7BDB125-AC00-4FE5-AA96-6FC9DC10E03B}"/>
          </ac:picMkLst>
        </pc:picChg>
      </pc:sldChg>
      <pc:sldChg chg="addSp delSp delAnim">
        <pc:chgData name="Bekah Troutman" userId="76693fbc-6f08-4fe5-b0b5-9833ad70bad8" providerId="ADAL" clId="{087952EA-27FE-4659-A810-2A359B7CF2C2}" dt="2017-10-16T16:53:10.210" v="18" actId="1076"/>
        <pc:sldMkLst>
          <pc:docMk/>
          <pc:sldMk cId="477679650" sldId="335"/>
        </pc:sldMkLst>
        <pc:picChg chg="del">
          <ac:chgData name="Bekah Troutman" userId="76693fbc-6f08-4fe5-b0b5-9833ad70bad8" providerId="ADAL" clId="{087952EA-27FE-4659-A810-2A359B7CF2C2}" dt="2017-10-16T16:53:09.969" v="17" actId="478"/>
          <ac:picMkLst>
            <pc:docMk/>
            <pc:sldMk cId="477679650" sldId="335"/>
            <ac:picMk id="5" creationId="{00000000-0000-0000-0000-000000000000}"/>
          </ac:picMkLst>
        </pc:picChg>
        <pc:picChg chg="add">
          <ac:chgData name="Bekah Troutman" userId="76693fbc-6f08-4fe5-b0b5-9833ad70bad8" providerId="ADAL" clId="{087952EA-27FE-4659-A810-2A359B7CF2C2}" dt="2017-10-16T16:53:10.210" v="18" actId="1076"/>
          <ac:picMkLst>
            <pc:docMk/>
            <pc:sldMk cId="477679650" sldId="335"/>
            <ac:picMk id="6" creationId="{2FAA93E8-C107-4242-8DBF-DA17DB634048}"/>
          </ac:picMkLst>
        </pc:picChg>
      </pc:sldChg>
    </pc:docChg>
  </pc:docChgLst>
  <pc:docChgLst>
    <pc:chgData name="Victoria Forlini" userId="af864c00-f3dd-45fb-8bd6-56b92ade3fc8" providerId="ADAL" clId="{1C177067-B5BF-4326-A551-2D19F35DAA2E}"/>
    <pc:docChg chg="undo custSel addSld delSld modSld">
      <pc:chgData name="Victoria Forlini" userId="af864c00-f3dd-45fb-8bd6-56b92ade3fc8" providerId="ADAL" clId="{1C177067-B5BF-4326-A551-2D19F35DAA2E}" dt="2017-10-24T13:36:16.466" v="632" actId="1036"/>
      <pc:docMkLst>
        <pc:docMk/>
      </pc:docMkLst>
      <pc:sldChg chg="addSp del">
        <pc:chgData name="Victoria Forlini" userId="af864c00-f3dd-45fb-8bd6-56b92ade3fc8" providerId="ADAL" clId="{1C177067-B5BF-4326-A551-2D19F35DAA2E}" dt="2017-10-24T13:07:55.436" v="213" actId="2696"/>
        <pc:sldMkLst>
          <pc:docMk/>
          <pc:sldMk cId="612763724" sldId="256"/>
        </pc:sldMkLst>
        <pc:picChg chg="add">
          <ac:chgData name="Victoria Forlini" userId="af864c00-f3dd-45fb-8bd6-56b92ade3fc8" providerId="ADAL" clId="{1C177067-B5BF-4326-A551-2D19F35DAA2E}" dt="2017-10-24T13:00:53.896" v="0" actId="2696"/>
          <ac:picMkLst>
            <pc:docMk/>
            <pc:sldMk cId="612763724" sldId="256"/>
            <ac:picMk id="1026" creationId="{8D953A57-F4F7-4D1E-8162-7EDBC4852687}"/>
          </ac:picMkLst>
        </pc:picChg>
      </pc:sldChg>
      <pc:sldChg chg="modSp">
        <pc:chgData name="Victoria Forlini" userId="af864c00-f3dd-45fb-8bd6-56b92ade3fc8" providerId="ADAL" clId="{1C177067-B5BF-4326-A551-2D19F35DAA2E}" dt="2017-10-24T13:22:06.680" v="306" actId="14100"/>
        <pc:sldMkLst>
          <pc:docMk/>
          <pc:sldMk cId="2858468642" sldId="320"/>
        </pc:sldMkLst>
        <pc:spChg chg="mod">
          <ac:chgData name="Victoria Forlini" userId="af864c00-f3dd-45fb-8bd6-56b92ade3fc8" providerId="ADAL" clId="{1C177067-B5BF-4326-A551-2D19F35DAA2E}" dt="2017-10-24T13:22:06.680" v="306" actId="14100"/>
          <ac:spMkLst>
            <pc:docMk/>
            <pc:sldMk cId="2858468642" sldId="320"/>
            <ac:spMk id="3" creationId="{00000000-0000-0000-0000-000000000000}"/>
          </ac:spMkLst>
        </pc:spChg>
      </pc:sldChg>
      <pc:sldChg chg="modSp">
        <pc:chgData name="Victoria Forlini" userId="af864c00-f3dd-45fb-8bd6-56b92ade3fc8" providerId="ADAL" clId="{1C177067-B5BF-4326-A551-2D19F35DAA2E}" dt="2017-10-24T13:24:29.237" v="381" actId="20577"/>
        <pc:sldMkLst>
          <pc:docMk/>
          <pc:sldMk cId="746675756" sldId="324"/>
        </pc:sldMkLst>
        <pc:spChg chg="mod">
          <ac:chgData name="Victoria Forlini" userId="af864c00-f3dd-45fb-8bd6-56b92ade3fc8" providerId="ADAL" clId="{1C177067-B5BF-4326-A551-2D19F35DAA2E}" dt="2017-10-24T13:23:48.791" v="369" actId="14100"/>
          <ac:spMkLst>
            <pc:docMk/>
            <pc:sldMk cId="746675756" sldId="324"/>
            <ac:spMk id="2" creationId="{00000000-0000-0000-0000-000000000000}"/>
          </ac:spMkLst>
        </pc:spChg>
        <pc:spChg chg="mod">
          <ac:chgData name="Victoria Forlini" userId="af864c00-f3dd-45fb-8bd6-56b92ade3fc8" providerId="ADAL" clId="{1C177067-B5BF-4326-A551-2D19F35DAA2E}" dt="2017-10-24T13:24:29.237" v="381" actId="20577"/>
          <ac:spMkLst>
            <pc:docMk/>
            <pc:sldMk cId="746675756" sldId="324"/>
            <ac:spMk id="3" creationId="{00000000-0000-0000-0000-000000000000}"/>
          </ac:spMkLst>
        </pc:spChg>
      </pc:sldChg>
      <pc:sldChg chg="modSp">
        <pc:chgData name="Victoria Forlini" userId="af864c00-f3dd-45fb-8bd6-56b92ade3fc8" providerId="ADAL" clId="{1C177067-B5BF-4326-A551-2D19F35DAA2E}" dt="2017-10-24T13:24:47.808" v="382" actId="115"/>
        <pc:sldMkLst>
          <pc:docMk/>
          <pc:sldMk cId="3287783468" sldId="325"/>
        </pc:sldMkLst>
        <pc:spChg chg="mod">
          <ac:chgData name="Victoria Forlini" userId="af864c00-f3dd-45fb-8bd6-56b92ade3fc8" providerId="ADAL" clId="{1C177067-B5BF-4326-A551-2D19F35DAA2E}" dt="2017-10-24T13:24:47.808" v="382" actId="115"/>
          <ac:spMkLst>
            <pc:docMk/>
            <pc:sldMk cId="3287783468" sldId="325"/>
            <ac:spMk id="3" creationId="{00000000-0000-0000-0000-000000000000}"/>
          </ac:spMkLst>
        </pc:spChg>
      </pc:sldChg>
      <pc:sldChg chg="modSp">
        <pc:chgData name="Victoria Forlini" userId="af864c00-f3dd-45fb-8bd6-56b92ade3fc8" providerId="ADAL" clId="{1C177067-B5BF-4326-A551-2D19F35DAA2E}" dt="2017-10-24T13:26:59.990" v="447" actId="1036"/>
        <pc:sldMkLst>
          <pc:docMk/>
          <pc:sldMk cId="2446902221" sldId="328"/>
        </pc:sldMkLst>
        <pc:spChg chg="mod">
          <ac:chgData name="Victoria Forlini" userId="af864c00-f3dd-45fb-8bd6-56b92ade3fc8" providerId="ADAL" clId="{1C177067-B5BF-4326-A551-2D19F35DAA2E}" dt="2017-10-24T13:26:59.990" v="447" actId="1036"/>
          <ac:spMkLst>
            <pc:docMk/>
            <pc:sldMk cId="2446902221" sldId="328"/>
            <ac:spMk id="4" creationId="{00000000-0000-0000-0000-000000000000}"/>
          </ac:spMkLst>
        </pc:spChg>
      </pc:sldChg>
      <pc:sldChg chg="modSp">
        <pc:chgData name="Victoria Forlini" userId="af864c00-f3dd-45fb-8bd6-56b92ade3fc8" providerId="ADAL" clId="{1C177067-B5BF-4326-A551-2D19F35DAA2E}" dt="2017-10-24T13:27:14.299" v="485" actId="1036"/>
        <pc:sldMkLst>
          <pc:docMk/>
          <pc:sldMk cId="2044810764" sldId="329"/>
        </pc:sldMkLst>
        <pc:spChg chg="mod">
          <ac:chgData name="Victoria Forlini" userId="af864c00-f3dd-45fb-8bd6-56b92ade3fc8" providerId="ADAL" clId="{1C177067-B5BF-4326-A551-2D19F35DAA2E}" dt="2017-10-24T13:27:14.299" v="485" actId="1036"/>
          <ac:spMkLst>
            <pc:docMk/>
            <pc:sldMk cId="2044810764" sldId="329"/>
            <ac:spMk id="3" creationId="{00000000-0000-0000-0000-000000000000}"/>
          </ac:spMkLst>
        </pc:spChg>
      </pc:sldChg>
      <pc:sldChg chg="modSp">
        <pc:chgData name="Victoria Forlini" userId="af864c00-f3dd-45fb-8bd6-56b92ade3fc8" providerId="ADAL" clId="{1C177067-B5BF-4326-A551-2D19F35DAA2E}" dt="2017-10-24T13:27:27.025" v="490" actId="20577"/>
        <pc:sldMkLst>
          <pc:docMk/>
          <pc:sldMk cId="2191149053" sldId="330"/>
        </pc:sldMkLst>
        <pc:spChg chg="mod">
          <ac:chgData name="Victoria Forlini" userId="af864c00-f3dd-45fb-8bd6-56b92ade3fc8" providerId="ADAL" clId="{1C177067-B5BF-4326-A551-2D19F35DAA2E}" dt="2017-10-24T13:27:27.025" v="490" actId="20577"/>
          <ac:spMkLst>
            <pc:docMk/>
            <pc:sldMk cId="2191149053" sldId="330"/>
            <ac:spMk id="2" creationId="{00000000-0000-0000-0000-000000000000}"/>
          </ac:spMkLst>
        </pc:spChg>
      </pc:sldChg>
      <pc:sldChg chg="modSp">
        <pc:chgData name="Victoria Forlini" userId="af864c00-f3dd-45fb-8bd6-56b92ade3fc8" providerId="ADAL" clId="{1C177067-B5BF-4326-A551-2D19F35DAA2E}" dt="2017-10-24T13:36:16.466" v="632" actId="1036"/>
        <pc:sldMkLst>
          <pc:docMk/>
          <pc:sldMk cId="1181635659" sldId="346"/>
        </pc:sldMkLst>
        <pc:spChg chg="mod">
          <ac:chgData name="Victoria Forlini" userId="af864c00-f3dd-45fb-8bd6-56b92ade3fc8" providerId="ADAL" clId="{1C177067-B5BF-4326-A551-2D19F35DAA2E}" dt="2017-10-24T13:36:16.466" v="632" actId="1036"/>
          <ac:spMkLst>
            <pc:docMk/>
            <pc:sldMk cId="1181635659" sldId="346"/>
            <ac:spMk id="2" creationId="{00000000-0000-0000-0000-000000000000}"/>
          </ac:spMkLst>
        </pc:spChg>
        <pc:spChg chg="mod">
          <ac:chgData name="Victoria Forlini" userId="af864c00-f3dd-45fb-8bd6-56b92ade3fc8" providerId="ADAL" clId="{1C177067-B5BF-4326-A551-2D19F35DAA2E}" dt="2017-10-24T13:35:50.946" v="591" actId="1036"/>
          <ac:spMkLst>
            <pc:docMk/>
            <pc:sldMk cId="1181635659" sldId="346"/>
            <ac:spMk id="3" creationId="{00000000-0000-0000-0000-000000000000}"/>
          </ac:spMkLst>
        </pc:spChg>
        <pc:graphicFrameChg chg="mod">
          <ac:chgData name="Victoria Forlini" userId="af864c00-f3dd-45fb-8bd6-56b92ade3fc8" providerId="ADAL" clId="{1C177067-B5BF-4326-A551-2D19F35DAA2E}" dt="2017-10-24T13:35:56.129" v="596" actId="1036"/>
          <ac:graphicFrameMkLst>
            <pc:docMk/>
            <pc:sldMk cId="1181635659" sldId="346"/>
            <ac:graphicFrameMk id="4" creationId="{1700237F-0891-47C3-B082-2703E3A0E61E}"/>
          </ac:graphicFrameMkLst>
        </pc:graphicFrameChg>
      </pc:sldChg>
      <pc:sldChg chg="modSp setBg">
        <pc:chgData name="Victoria Forlini" userId="af864c00-f3dd-45fb-8bd6-56b92ade3fc8" providerId="ADAL" clId="{1C177067-B5BF-4326-A551-2D19F35DAA2E}" dt="2017-10-24T13:28:30.390" v="551" actId="1036"/>
        <pc:sldMkLst>
          <pc:docMk/>
          <pc:sldMk cId="2137023653" sldId="347"/>
        </pc:sldMkLst>
        <pc:spChg chg="mod">
          <ac:chgData name="Victoria Forlini" userId="af864c00-f3dd-45fb-8bd6-56b92ade3fc8" providerId="ADAL" clId="{1C177067-B5BF-4326-A551-2D19F35DAA2E}" dt="2017-10-24T13:19:29.071" v="235" actId="20577"/>
          <ac:spMkLst>
            <pc:docMk/>
            <pc:sldMk cId="2137023653" sldId="347"/>
            <ac:spMk id="2" creationId="{00000000-0000-0000-0000-000000000000}"/>
          </ac:spMkLst>
        </pc:spChg>
      </pc:sldChg>
      <pc:sldChg chg="del">
        <pc:chgData name="Victoria Forlini" userId="af864c00-f3dd-45fb-8bd6-56b92ade3fc8" providerId="ADAL" clId="{1C177067-B5BF-4326-A551-2D19F35DAA2E}" dt="2017-10-24T13:19:42.386" v="236" actId="2696"/>
        <pc:sldMkLst>
          <pc:docMk/>
          <pc:sldMk cId="94882406" sldId="348"/>
        </pc:sldMkLst>
      </pc:sldChg>
      <pc:sldChg chg="addSp delSp modSp mod setBg setClrOvrMap">
        <pc:chgData name="Victoria Forlini" userId="af864c00-f3dd-45fb-8bd6-56b92ade3fc8" providerId="ADAL" clId="{1C177067-B5BF-4326-A551-2D19F35DAA2E}" dt="2017-10-24T13:18:00.260" v="221" actId="27614"/>
        <pc:sldMkLst>
          <pc:docMk/>
          <pc:sldMk cId="2172201842" sldId="351"/>
        </pc:sldMkLst>
        <pc:spChg chg="mod ord">
          <ac:chgData name="Victoria Forlini" userId="af864c00-f3dd-45fb-8bd6-56b92ade3fc8" providerId="ADAL" clId="{1C177067-B5BF-4326-A551-2D19F35DAA2E}" dt="2017-10-24T13:14:08.093" v="220" actId="26606"/>
          <ac:spMkLst>
            <pc:docMk/>
            <pc:sldMk cId="2172201842" sldId="351"/>
            <ac:spMk id="3" creationId="{00000000-0000-0000-0000-000000000000}"/>
          </ac:spMkLst>
        </pc:spChg>
        <pc:picChg chg="del">
          <ac:chgData name="Victoria Forlini" userId="af864c00-f3dd-45fb-8bd6-56b92ade3fc8" providerId="ADAL" clId="{1C177067-B5BF-4326-A551-2D19F35DAA2E}" dt="2017-10-24T13:10:39.357" v="214" actId="478"/>
          <ac:picMkLst>
            <pc:docMk/>
            <pc:sldMk cId="2172201842" sldId="351"/>
            <ac:picMk id="2" creationId="{00000000-0000-0000-0000-000000000000}"/>
          </ac:picMkLst>
        </pc:picChg>
        <pc:picChg chg="add mod">
          <ac:chgData name="Victoria Forlini" userId="af864c00-f3dd-45fb-8bd6-56b92ade3fc8" providerId="ADAL" clId="{1C177067-B5BF-4326-A551-2D19F35DAA2E}" dt="2017-10-24T13:18:00.260" v="221" actId="27614"/>
          <ac:picMkLst>
            <pc:docMk/>
            <pc:sldMk cId="2172201842" sldId="351"/>
            <ac:picMk id="4" creationId="{4E7F9A35-1968-43AB-800D-0F9685ECE28C}"/>
          </ac:picMkLst>
        </pc:picChg>
        <pc:cxnChg chg="del">
          <ac:chgData name="Victoria Forlini" userId="af864c00-f3dd-45fb-8bd6-56b92ade3fc8" providerId="ADAL" clId="{1C177067-B5BF-4326-A551-2D19F35DAA2E}" dt="2017-10-24T13:14:08.093" v="220" actId="26606"/>
          <ac:cxnSpMkLst>
            <pc:docMk/>
            <pc:sldMk cId="2172201842" sldId="351"/>
            <ac:cxnSpMk id="8" creationId="{E126E481-B945-4179-BD79-05E96E9B29E1}"/>
          </ac:cxnSpMkLst>
        </pc:cxnChg>
      </pc:sldChg>
      <pc:sldChg chg="add del">
        <pc:chgData name="Victoria Forlini" userId="af864c00-f3dd-45fb-8bd6-56b92ade3fc8" providerId="ADAL" clId="{1C177067-B5BF-4326-A551-2D19F35DAA2E}" dt="2017-10-24T13:02:56.246" v="3" actId="2696"/>
        <pc:sldMkLst>
          <pc:docMk/>
          <pc:sldMk cId="3077141437" sldId="353"/>
        </pc:sldMkLst>
      </pc:sldChg>
      <pc:sldChg chg="add del">
        <pc:chgData name="Victoria Forlini" userId="af864c00-f3dd-45fb-8bd6-56b92ade3fc8" providerId="ADAL" clId="{1C177067-B5BF-4326-A551-2D19F35DAA2E}" dt="2017-10-24T13:07:51.591" v="212" actId="2696"/>
        <pc:sldMkLst>
          <pc:docMk/>
          <pc:sldMk cId="2554915974" sldId="354"/>
        </pc:sldMkLst>
      </pc:sldChg>
      <pc:sldChg chg="modSp add">
        <pc:chgData name="Victoria Forlini" userId="af864c00-f3dd-45fb-8bd6-56b92ade3fc8" providerId="ADAL" clId="{1C177067-B5BF-4326-A551-2D19F35DAA2E}" dt="2017-10-24T13:06:44.970" v="211" actId="1038"/>
        <pc:sldMkLst>
          <pc:docMk/>
          <pc:sldMk cId="3077141437" sldId="355"/>
        </pc:sldMkLst>
        <pc:spChg chg="mod">
          <ac:chgData name="Victoria Forlini" userId="af864c00-f3dd-45fb-8bd6-56b92ade3fc8" providerId="ADAL" clId="{1C177067-B5BF-4326-A551-2D19F35DAA2E}" dt="2017-10-24T13:06:44.970" v="211" actId="1038"/>
          <ac:spMkLst>
            <pc:docMk/>
            <pc:sldMk cId="3077141437" sldId="355"/>
            <ac:spMk id="2" creationId="{00000000-0000-0000-0000-000000000000}"/>
          </ac:spMkLst>
        </pc:spChg>
        <pc:spChg chg="mod">
          <ac:chgData name="Victoria Forlini" userId="af864c00-f3dd-45fb-8bd6-56b92ade3fc8" providerId="ADAL" clId="{1C177067-B5BF-4326-A551-2D19F35DAA2E}" dt="2017-10-24T13:05:55.658" v="143" actId="255"/>
          <ac:spMkLst>
            <pc:docMk/>
            <pc:sldMk cId="3077141437" sldId="355"/>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339A661-87D3-4020-861B-EDA38D14C814}" type="datetimeFigureOut">
              <a:rPr lang="it-IT" smtClean="0"/>
              <a:pPr/>
              <a:t>12/07/2019</a:t>
            </a:fld>
            <a:endParaRPr lang="it-IT"/>
          </a:p>
        </p:txBody>
      </p:sp>
      <p:sp>
        <p:nvSpPr>
          <p:cNvPr id="4" name="Segnaposto piè di pa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334DAFA-A11A-4AA1-8FE0-0A504050FAC8}" type="slidenum">
              <a:rPr lang="it-IT" smtClean="0"/>
              <a:pPr/>
              <a:t>‹N›</a:t>
            </a:fld>
            <a:endParaRPr lang="it-IT"/>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A27FF8-9E2D-F647-8634-FBAFE18014B3}" type="datetimeFigureOut">
              <a:rPr lang="en-US" smtClean="0"/>
              <a:pPr/>
              <a:t>7/12/2019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6FDB45-E57C-334A-8658-B1D0E569B0F7}" type="slidenum">
              <a:rPr lang="en-US" smtClean="0"/>
              <a:pPr/>
              <a:t>‹N›</a:t>
            </a:fld>
            <a:endParaRPr lang="en-US"/>
          </a:p>
        </p:txBody>
      </p:sp>
    </p:spTree>
    <p:extLst>
      <p:ext uri="{BB962C8B-B14F-4D97-AF65-F5344CB8AC3E}">
        <p14:creationId xmlns:p14="http://schemas.microsoft.com/office/powerpoint/2010/main" xmlns="" val="2047697462"/>
      </p:ext>
    </p:extLst>
  </p:cSld>
  <p:clrMap bg1="lt1" tx1="dk1" bg2="lt2" tx2="dk2" accent1="accent1" accent2="accent2" accent3="accent3" accent4="accent4" accent5="accent5" accent6="accent6" hlink="hlink" folHlink="folHlink"/>
  <p:notesStyle>
    <a:lvl1pPr marL="0" algn="l" defTabSz="914377" rtl="0" eaLnBrk="1" latinLnBrk="0" hangingPunct="1">
      <a:defRPr sz="1200" kern="1200">
        <a:solidFill>
          <a:schemeClr val="tx1"/>
        </a:solidFill>
        <a:latin typeface="+mn-lt"/>
        <a:ea typeface="+mn-ea"/>
        <a:cs typeface="+mn-cs"/>
      </a:defRPr>
    </a:lvl1pPr>
    <a:lvl2pPr marL="457189" algn="l" defTabSz="914377" rtl="0" eaLnBrk="1" latinLnBrk="0" hangingPunct="1">
      <a:defRPr sz="1200" kern="1200">
        <a:solidFill>
          <a:schemeClr val="tx1"/>
        </a:solidFill>
        <a:latin typeface="+mn-lt"/>
        <a:ea typeface="+mn-ea"/>
        <a:cs typeface="+mn-cs"/>
      </a:defRPr>
    </a:lvl2pPr>
    <a:lvl3pPr marL="914377" algn="l" defTabSz="914377" rtl="0" eaLnBrk="1" latinLnBrk="0" hangingPunct="1">
      <a:defRPr sz="1200" kern="1200">
        <a:solidFill>
          <a:schemeClr val="tx1"/>
        </a:solidFill>
        <a:latin typeface="+mn-lt"/>
        <a:ea typeface="+mn-ea"/>
        <a:cs typeface="+mn-cs"/>
      </a:defRPr>
    </a:lvl3pPr>
    <a:lvl4pPr marL="1371566" algn="l" defTabSz="914377" rtl="0" eaLnBrk="1" latinLnBrk="0" hangingPunct="1">
      <a:defRPr sz="1200" kern="1200">
        <a:solidFill>
          <a:schemeClr val="tx1"/>
        </a:solidFill>
        <a:latin typeface="+mn-lt"/>
        <a:ea typeface="+mn-ea"/>
        <a:cs typeface="+mn-cs"/>
      </a:defRPr>
    </a:lvl4pPr>
    <a:lvl5pPr marL="1828754" algn="l" defTabSz="914377" rtl="0" eaLnBrk="1" latinLnBrk="0" hangingPunct="1">
      <a:defRPr sz="1200" kern="1200">
        <a:solidFill>
          <a:schemeClr val="tx1"/>
        </a:solidFill>
        <a:latin typeface="+mn-lt"/>
        <a:ea typeface="+mn-ea"/>
        <a:cs typeface="+mn-cs"/>
      </a:defRPr>
    </a:lvl5pPr>
    <a:lvl6pPr marL="2285943" algn="l" defTabSz="914377" rtl="0" eaLnBrk="1" latinLnBrk="0" hangingPunct="1">
      <a:defRPr sz="1200" kern="1200">
        <a:solidFill>
          <a:schemeClr val="tx1"/>
        </a:solidFill>
        <a:latin typeface="+mn-lt"/>
        <a:ea typeface="+mn-ea"/>
        <a:cs typeface="+mn-cs"/>
      </a:defRPr>
    </a:lvl6pPr>
    <a:lvl7pPr marL="2743131" algn="l" defTabSz="914377" rtl="0" eaLnBrk="1" latinLnBrk="0" hangingPunct="1">
      <a:defRPr sz="1200" kern="1200">
        <a:solidFill>
          <a:schemeClr val="tx1"/>
        </a:solidFill>
        <a:latin typeface="+mn-lt"/>
        <a:ea typeface="+mn-ea"/>
        <a:cs typeface="+mn-cs"/>
      </a:defRPr>
    </a:lvl7pPr>
    <a:lvl8pPr marL="3200320" algn="l" defTabSz="914377" rtl="0" eaLnBrk="1" latinLnBrk="0" hangingPunct="1">
      <a:defRPr sz="1200" kern="1200">
        <a:solidFill>
          <a:schemeClr val="tx1"/>
        </a:solidFill>
        <a:latin typeface="+mn-lt"/>
        <a:ea typeface="+mn-ea"/>
        <a:cs typeface="+mn-cs"/>
      </a:defRPr>
    </a:lvl8pPr>
    <a:lvl9pPr marL="3657509" algn="l" defTabSz="91437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E86FDB45-E57C-334A-8658-B1D0E569B0F7}"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E86FDB45-E57C-334A-8658-B1D0E569B0F7}" type="slidenum">
              <a:rPr lang="en-US" smtClean="0"/>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pPr>
              <a:defRPr/>
            </a:pPr>
            <a:fld id="{2EC3DCE6-1C1B-4E50-A0DF-4CAA51F503C4}" type="slidenum">
              <a:rPr lang="it-IT" smtClean="0"/>
              <a:pPr>
                <a:defRPr/>
              </a:pPr>
              <a:t>7</a:t>
            </a:fld>
            <a:endParaRPr lang="it-IT"/>
          </a:p>
        </p:txBody>
      </p:sp>
    </p:spTree>
    <p:extLst>
      <p:ext uri="{BB962C8B-B14F-4D97-AF65-F5344CB8AC3E}">
        <p14:creationId xmlns="" xmlns:p14="http://schemas.microsoft.com/office/powerpoint/2010/main" val="29304083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pPr>
              <a:defRPr/>
            </a:pPr>
            <a:fld id="{2EC3DCE6-1C1B-4E50-A0DF-4CAA51F503C4}" type="slidenum">
              <a:rPr lang="it-IT" smtClean="0"/>
              <a:pPr>
                <a:defRPr/>
              </a:pPr>
              <a:t>11</a:t>
            </a:fld>
            <a:endParaRPr lang="it-IT"/>
          </a:p>
        </p:txBody>
      </p:sp>
    </p:spTree>
    <p:extLst>
      <p:ext uri="{BB962C8B-B14F-4D97-AF65-F5344CB8AC3E}">
        <p14:creationId xmlns:p14="http://schemas.microsoft.com/office/powerpoint/2010/main" xmlns="" val="29304083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pPr>
              <a:defRPr/>
            </a:pPr>
            <a:fld id="{2EC3DCE6-1C1B-4E50-A0DF-4CAA51F503C4}" type="slidenum">
              <a:rPr lang="it-IT" smtClean="0"/>
              <a:pPr>
                <a:defRPr/>
              </a:pPr>
              <a:t>12</a:t>
            </a:fld>
            <a:endParaRPr lang="it-IT"/>
          </a:p>
        </p:txBody>
      </p:sp>
    </p:spTree>
    <p:extLst>
      <p:ext uri="{BB962C8B-B14F-4D97-AF65-F5344CB8AC3E}">
        <p14:creationId xmlns:p14="http://schemas.microsoft.com/office/powerpoint/2010/main" xmlns="" val="29304083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E86FDB45-E57C-334A-8658-B1D0E569B0F7}" type="slidenum">
              <a:rPr lang="en-US" smtClean="0"/>
              <a:pPr/>
              <a:t>21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Option 7">
    <p:spTree>
      <p:nvGrpSpPr>
        <p:cNvPr id="1" name=""/>
        <p:cNvGrpSpPr/>
        <p:nvPr/>
      </p:nvGrpSpPr>
      <p:grpSpPr>
        <a:xfrm>
          <a:off x="0" y="0"/>
          <a:ext cx="0" cy="0"/>
          <a:chOff x="0" y="0"/>
          <a:chExt cx="0" cy="0"/>
        </a:xfrm>
      </p:grpSpPr>
    </p:spTree>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Title Slide Option 7">
    <p:spTree>
      <p:nvGrpSpPr>
        <p:cNvPr id="1" name=""/>
        <p:cNvGrpSpPr/>
        <p:nvPr/>
      </p:nvGrpSpPr>
      <p:grpSpPr>
        <a:xfrm>
          <a:off x="0" y="0"/>
          <a:ext cx="0" cy="0"/>
          <a:chOff x="0" y="0"/>
          <a:chExt cx="0" cy="0"/>
        </a:xfrm>
      </p:grpSpPr>
    </p:spTree>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Vuota">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_Title Slide Option 7">
    <p:spTree>
      <p:nvGrpSpPr>
        <p:cNvPr id="1" name=""/>
        <p:cNvGrpSpPr/>
        <p:nvPr/>
      </p:nvGrpSpPr>
      <p:grpSpPr>
        <a:xfrm>
          <a:off x="0" y="0"/>
          <a:ext cx="0" cy="0"/>
          <a:chOff x="0" y="0"/>
          <a:chExt cx="0" cy="0"/>
        </a:xfrm>
      </p:grpSpPr>
    </p:spTree>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806877282"/>
      </p:ext>
    </p:extLst>
  </p:cSld>
  <p:clrMap bg1="lt1" tx1="dk1" bg2="lt2" tx2="dk2" accent1="accent1" accent2="accent2" accent3="accent3" accent4="accent4" accent5="accent5" accent6="accent6" hlink="hlink" folHlink="folHlink"/>
  <p:sldLayoutIdLst>
    <p:sldLayoutId id="2147483696" r:id="rId1"/>
    <p:sldLayoutId id="2147483704" r:id="rId2"/>
    <p:sldLayoutId id="2147483705" r:id="rId3"/>
    <p:sldLayoutId id="2147483706" r:id="rId4"/>
  </p:sldLayoutIdLst>
  <p:timing>
    <p:tnLst>
      <p:par>
        <p:cTn id="1" dur="indefinite" restart="never" nodeType="tmRoot"/>
      </p:par>
    </p:tnLst>
  </p:timing>
  <p:hf hdr="0" ftr="0"/>
  <p:txStyles>
    <p:titleStyle>
      <a:lvl1pPr algn="ctr" defTabSz="342882" rtl="0" eaLnBrk="1" latinLnBrk="0" hangingPunct="1">
        <a:spcBef>
          <a:spcPct val="0"/>
        </a:spcBef>
        <a:buNone/>
        <a:defRPr sz="3300" kern="1200">
          <a:solidFill>
            <a:schemeClr val="tx1"/>
          </a:solidFill>
          <a:latin typeface="+mj-lt"/>
          <a:ea typeface="+mj-ea"/>
          <a:cs typeface="+mj-cs"/>
        </a:defRPr>
      </a:lvl1pPr>
    </p:titleStyle>
    <p:bodyStyle>
      <a:lvl1pPr marL="257162" indent="-257162" algn="l" defTabSz="342882" rtl="0" eaLnBrk="1" latinLnBrk="0" hangingPunct="1">
        <a:spcBef>
          <a:spcPct val="20000"/>
        </a:spcBef>
        <a:buFont typeface="Arial"/>
        <a:buChar char="•"/>
        <a:defRPr sz="2400" kern="1200">
          <a:solidFill>
            <a:schemeClr val="tx1"/>
          </a:solidFill>
          <a:latin typeface="+mn-lt"/>
          <a:ea typeface="+mn-ea"/>
          <a:cs typeface="+mn-cs"/>
        </a:defRPr>
      </a:lvl1pPr>
      <a:lvl2pPr marL="557185" indent="-214303" algn="l" defTabSz="342882" rtl="0" eaLnBrk="1" latinLnBrk="0" hangingPunct="1">
        <a:spcBef>
          <a:spcPct val="20000"/>
        </a:spcBef>
        <a:buFont typeface="Arial"/>
        <a:buChar char="–"/>
        <a:defRPr sz="2100" kern="1200">
          <a:solidFill>
            <a:schemeClr val="tx1"/>
          </a:solidFill>
          <a:latin typeface="+mn-lt"/>
          <a:ea typeface="+mn-ea"/>
          <a:cs typeface="+mn-cs"/>
        </a:defRPr>
      </a:lvl2pPr>
      <a:lvl3pPr marL="857208" indent="-171442" algn="l" defTabSz="342882" rtl="0" eaLnBrk="1" latinLnBrk="0" hangingPunct="1">
        <a:spcBef>
          <a:spcPct val="20000"/>
        </a:spcBef>
        <a:buFont typeface="Arial"/>
        <a:buChar char="•"/>
        <a:defRPr sz="1800" kern="1200">
          <a:solidFill>
            <a:schemeClr val="tx1"/>
          </a:solidFill>
          <a:latin typeface="+mn-lt"/>
          <a:ea typeface="+mn-ea"/>
          <a:cs typeface="+mn-cs"/>
        </a:defRPr>
      </a:lvl3pPr>
      <a:lvl4pPr marL="1200091" indent="-171442" algn="l" defTabSz="342882" rtl="0" eaLnBrk="1" latinLnBrk="0" hangingPunct="1">
        <a:spcBef>
          <a:spcPct val="20000"/>
        </a:spcBef>
        <a:buFont typeface="Arial"/>
        <a:buChar char="–"/>
        <a:defRPr sz="1500" kern="1200">
          <a:solidFill>
            <a:schemeClr val="tx1"/>
          </a:solidFill>
          <a:latin typeface="+mn-lt"/>
          <a:ea typeface="+mn-ea"/>
          <a:cs typeface="+mn-cs"/>
        </a:defRPr>
      </a:lvl4pPr>
      <a:lvl5pPr marL="1542973" indent="-171442" algn="l" defTabSz="342882" rtl="0" eaLnBrk="1" latinLnBrk="0" hangingPunct="1">
        <a:spcBef>
          <a:spcPct val="20000"/>
        </a:spcBef>
        <a:buFont typeface="Arial"/>
        <a:buChar char="»"/>
        <a:defRPr sz="1500" kern="1200">
          <a:solidFill>
            <a:schemeClr val="tx1"/>
          </a:solidFill>
          <a:latin typeface="+mn-lt"/>
          <a:ea typeface="+mn-ea"/>
          <a:cs typeface="+mn-cs"/>
        </a:defRPr>
      </a:lvl5pPr>
      <a:lvl6pPr marL="1885857" indent="-171442" algn="l" defTabSz="342882" rtl="0" eaLnBrk="1" latinLnBrk="0" hangingPunct="1">
        <a:spcBef>
          <a:spcPct val="20000"/>
        </a:spcBef>
        <a:buFont typeface="Arial"/>
        <a:buChar char="•"/>
        <a:defRPr sz="1500" kern="1200">
          <a:solidFill>
            <a:schemeClr val="tx1"/>
          </a:solidFill>
          <a:latin typeface="+mn-lt"/>
          <a:ea typeface="+mn-ea"/>
          <a:cs typeface="+mn-cs"/>
        </a:defRPr>
      </a:lvl6pPr>
      <a:lvl7pPr marL="2228739" indent="-171442" algn="l" defTabSz="342882" rtl="0" eaLnBrk="1" latinLnBrk="0" hangingPunct="1">
        <a:spcBef>
          <a:spcPct val="20000"/>
        </a:spcBef>
        <a:buFont typeface="Arial"/>
        <a:buChar char="•"/>
        <a:defRPr sz="1500" kern="1200">
          <a:solidFill>
            <a:schemeClr val="tx1"/>
          </a:solidFill>
          <a:latin typeface="+mn-lt"/>
          <a:ea typeface="+mn-ea"/>
          <a:cs typeface="+mn-cs"/>
        </a:defRPr>
      </a:lvl7pPr>
      <a:lvl8pPr marL="2571622" indent="-171442" algn="l" defTabSz="342882" rtl="0" eaLnBrk="1" latinLnBrk="0" hangingPunct="1">
        <a:spcBef>
          <a:spcPct val="20000"/>
        </a:spcBef>
        <a:buFont typeface="Arial"/>
        <a:buChar char="•"/>
        <a:defRPr sz="1500" kern="1200">
          <a:solidFill>
            <a:schemeClr val="tx1"/>
          </a:solidFill>
          <a:latin typeface="+mn-lt"/>
          <a:ea typeface="+mn-ea"/>
          <a:cs typeface="+mn-cs"/>
        </a:defRPr>
      </a:lvl8pPr>
      <a:lvl9pPr marL="2914506" indent="-171442" algn="l" defTabSz="342882"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882" rtl="0" eaLnBrk="1" latinLnBrk="0" hangingPunct="1">
        <a:defRPr sz="1351" kern="1200">
          <a:solidFill>
            <a:schemeClr val="tx1"/>
          </a:solidFill>
          <a:latin typeface="+mn-lt"/>
          <a:ea typeface="+mn-ea"/>
          <a:cs typeface="+mn-cs"/>
        </a:defRPr>
      </a:lvl1pPr>
      <a:lvl2pPr marL="342882" algn="l" defTabSz="342882" rtl="0" eaLnBrk="1" latinLnBrk="0" hangingPunct="1">
        <a:defRPr sz="1351" kern="1200">
          <a:solidFill>
            <a:schemeClr val="tx1"/>
          </a:solidFill>
          <a:latin typeface="+mn-lt"/>
          <a:ea typeface="+mn-ea"/>
          <a:cs typeface="+mn-cs"/>
        </a:defRPr>
      </a:lvl2pPr>
      <a:lvl3pPr marL="685766" algn="l" defTabSz="342882" rtl="0" eaLnBrk="1" latinLnBrk="0" hangingPunct="1">
        <a:defRPr sz="1351" kern="1200">
          <a:solidFill>
            <a:schemeClr val="tx1"/>
          </a:solidFill>
          <a:latin typeface="+mn-lt"/>
          <a:ea typeface="+mn-ea"/>
          <a:cs typeface="+mn-cs"/>
        </a:defRPr>
      </a:lvl3pPr>
      <a:lvl4pPr marL="1028649" algn="l" defTabSz="342882" rtl="0" eaLnBrk="1" latinLnBrk="0" hangingPunct="1">
        <a:defRPr sz="1351" kern="1200">
          <a:solidFill>
            <a:schemeClr val="tx1"/>
          </a:solidFill>
          <a:latin typeface="+mn-lt"/>
          <a:ea typeface="+mn-ea"/>
          <a:cs typeface="+mn-cs"/>
        </a:defRPr>
      </a:lvl4pPr>
      <a:lvl5pPr marL="1371532" algn="l" defTabSz="342882" rtl="0" eaLnBrk="1" latinLnBrk="0" hangingPunct="1">
        <a:defRPr sz="1351" kern="1200">
          <a:solidFill>
            <a:schemeClr val="tx1"/>
          </a:solidFill>
          <a:latin typeface="+mn-lt"/>
          <a:ea typeface="+mn-ea"/>
          <a:cs typeface="+mn-cs"/>
        </a:defRPr>
      </a:lvl5pPr>
      <a:lvl6pPr marL="1714414" algn="l" defTabSz="342882" rtl="0" eaLnBrk="1" latinLnBrk="0" hangingPunct="1">
        <a:defRPr sz="1351" kern="1200">
          <a:solidFill>
            <a:schemeClr val="tx1"/>
          </a:solidFill>
          <a:latin typeface="+mn-lt"/>
          <a:ea typeface="+mn-ea"/>
          <a:cs typeface="+mn-cs"/>
        </a:defRPr>
      </a:lvl6pPr>
      <a:lvl7pPr marL="2057298" algn="l" defTabSz="342882" rtl="0" eaLnBrk="1" latinLnBrk="0" hangingPunct="1">
        <a:defRPr sz="1351" kern="1200">
          <a:solidFill>
            <a:schemeClr val="tx1"/>
          </a:solidFill>
          <a:latin typeface="+mn-lt"/>
          <a:ea typeface="+mn-ea"/>
          <a:cs typeface="+mn-cs"/>
        </a:defRPr>
      </a:lvl7pPr>
      <a:lvl8pPr marL="2400180" algn="l" defTabSz="342882" rtl="0" eaLnBrk="1" latinLnBrk="0" hangingPunct="1">
        <a:defRPr sz="1351" kern="1200">
          <a:solidFill>
            <a:schemeClr val="tx1"/>
          </a:solidFill>
          <a:latin typeface="+mn-lt"/>
          <a:ea typeface="+mn-ea"/>
          <a:cs typeface="+mn-cs"/>
        </a:defRPr>
      </a:lvl8pPr>
      <a:lvl9pPr marL="2743062" algn="l" defTabSz="342882" rtl="0" eaLnBrk="1" latinLnBrk="0" hangingPunct="1">
        <a:defRPr sz="135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hyperlink" Target="http://www.albertomontanari.it/"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3.xml"/><Relationship Id="rId4" Type="http://schemas.openxmlformats.org/officeDocument/2006/relationships/image" Target="../media/image26.gif"/></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5.png"/><Relationship Id="rId5" Type="http://schemas.openxmlformats.org/officeDocument/2006/relationships/image" Target="../media/image29.png"/><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8" Type="http://schemas.openxmlformats.org/officeDocument/2006/relationships/hyperlink" Target="https://commons.wikimedia.org/w/index.php?curid=24300268" TargetMode="External"/><Relationship Id="rId3" Type="http://schemas.openxmlformats.org/officeDocument/2006/relationships/hyperlink" Target="https://commons.wikimedia.org/w/index.php?curid=22913585" TargetMode="External"/><Relationship Id="rId7" Type="http://schemas.openxmlformats.org/officeDocument/2006/relationships/hyperlink" Target="https://commons.wikimedia.org/w/index.php?curid=17001595" TargetMode="External"/><Relationship Id="rId12" Type="http://schemas.openxmlformats.org/officeDocument/2006/relationships/image" Target="../media/image36.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hyperlink" Target="https://commons.wikimedia.org/w/index.php?curid=8489443" TargetMode="External"/><Relationship Id="rId11" Type="http://schemas.openxmlformats.org/officeDocument/2006/relationships/image" Target="../media/image35.png"/><Relationship Id="rId5" Type="http://schemas.openxmlformats.org/officeDocument/2006/relationships/hyperlink" Target="https://commons.wikimedia.org/w/index.php?curid=2941245" TargetMode="External"/><Relationship Id="rId10" Type="http://schemas.openxmlformats.org/officeDocument/2006/relationships/image" Target="../media/image34.png"/><Relationship Id="rId4" Type="http://schemas.openxmlformats.org/officeDocument/2006/relationships/hyperlink" Target="https://creativecommons.org/licenses/by/3.0" TargetMode="External"/><Relationship Id="rId9" Type="http://schemas.openxmlformats.org/officeDocument/2006/relationships/image" Target="../media/image33.gif"/></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s://www.albertomontanari.it/?q=node/215"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hyperlink" Target="https://ec.europa.eu/clima/policies/adaptation_en" TargetMode="External"/><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8.gif"/><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1.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58.png"/><Relationship Id="rId13" Type="http://schemas.openxmlformats.org/officeDocument/2006/relationships/image" Target="../media/image63.png"/><Relationship Id="rId18" Type="http://schemas.openxmlformats.org/officeDocument/2006/relationships/image" Target="../media/image68.png"/><Relationship Id="rId26" Type="http://schemas.openxmlformats.org/officeDocument/2006/relationships/image" Target="../media/image76.png"/><Relationship Id="rId3" Type="http://schemas.openxmlformats.org/officeDocument/2006/relationships/image" Target="../media/image53.png"/><Relationship Id="rId21" Type="http://schemas.openxmlformats.org/officeDocument/2006/relationships/image" Target="../media/image71.png"/><Relationship Id="rId7" Type="http://schemas.openxmlformats.org/officeDocument/2006/relationships/image" Target="../media/image57.png"/><Relationship Id="rId12" Type="http://schemas.openxmlformats.org/officeDocument/2006/relationships/image" Target="../media/image62.png"/><Relationship Id="rId17" Type="http://schemas.openxmlformats.org/officeDocument/2006/relationships/image" Target="../media/image67.png"/><Relationship Id="rId25" Type="http://schemas.openxmlformats.org/officeDocument/2006/relationships/image" Target="../media/image75.png"/><Relationship Id="rId2" Type="http://schemas.openxmlformats.org/officeDocument/2006/relationships/image" Target="../media/image52.png"/><Relationship Id="rId16" Type="http://schemas.openxmlformats.org/officeDocument/2006/relationships/image" Target="../media/image66.png"/><Relationship Id="rId20" Type="http://schemas.openxmlformats.org/officeDocument/2006/relationships/image" Target="../media/image70.png"/><Relationship Id="rId1" Type="http://schemas.openxmlformats.org/officeDocument/2006/relationships/slideLayout" Target="../slideLayouts/slideLayout1.xml"/><Relationship Id="rId6" Type="http://schemas.openxmlformats.org/officeDocument/2006/relationships/image" Target="../media/image56.jpeg"/><Relationship Id="rId11" Type="http://schemas.openxmlformats.org/officeDocument/2006/relationships/image" Target="../media/image61.png"/><Relationship Id="rId24" Type="http://schemas.openxmlformats.org/officeDocument/2006/relationships/image" Target="../media/image74.png"/><Relationship Id="rId5" Type="http://schemas.openxmlformats.org/officeDocument/2006/relationships/image" Target="../media/image55.png"/><Relationship Id="rId15" Type="http://schemas.openxmlformats.org/officeDocument/2006/relationships/image" Target="../media/image65.png"/><Relationship Id="rId23" Type="http://schemas.openxmlformats.org/officeDocument/2006/relationships/image" Target="../media/image73.png"/><Relationship Id="rId10" Type="http://schemas.openxmlformats.org/officeDocument/2006/relationships/image" Target="../media/image60.png"/><Relationship Id="rId19" Type="http://schemas.openxmlformats.org/officeDocument/2006/relationships/image" Target="../media/image69.png"/><Relationship Id="rId4" Type="http://schemas.openxmlformats.org/officeDocument/2006/relationships/image" Target="../media/image54.png"/><Relationship Id="rId9" Type="http://schemas.openxmlformats.org/officeDocument/2006/relationships/image" Target="../media/image59.png"/><Relationship Id="rId14" Type="http://schemas.openxmlformats.org/officeDocument/2006/relationships/image" Target="../media/image64.jpeg"/><Relationship Id="rId22" Type="http://schemas.openxmlformats.org/officeDocument/2006/relationships/image" Target="../media/image72.png"/><Relationship Id="rId27" Type="http://schemas.openxmlformats.org/officeDocument/2006/relationships/image" Target="../media/image77.png"/></Relationships>
</file>

<file path=ppt/slides/_rels/slide25.xml.rels><?xml version="1.0" encoding="UTF-8" standalone="yes"?>
<Relationships xmlns="http://schemas.openxmlformats.org/package/2006/relationships"><Relationship Id="rId8" Type="http://schemas.openxmlformats.org/officeDocument/2006/relationships/image" Target="../media/image84.png"/><Relationship Id="rId3" Type="http://schemas.openxmlformats.org/officeDocument/2006/relationships/image" Target="../media/image79.png"/><Relationship Id="rId7" Type="http://schemas.openxmlformats.org/officeDocument/2006/relationships/image" Target="../media/image83.png"/><Relationship Id="rId2" Type="http://schemas.openxmlformats.org/officeDocument/2006/relationships/image" Target="../media/image78.png"/><Relationship Id="rId1" Type="http://schemas.openxmlformats.org/officeDocument/2006/relationships/slideLayout" Target="../slideLayouts/slideLayout1.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 Id="rId9" Type="http://schemas.openxmlformats.org/officeDocument/2006/relationships/image" Target="../media/image85.png"/></Relationships>
</file>

<file path=ppt/slides/_rels/slide26.xml.rels><?xml version="1.0" encoding="UTF-8" standalone="yes"?>
<Relationships xmlns="http://schemas.openxmlformats.org/package/2006/relationships"><Relationship Id="rId3" Type="http://schemas.openxmlformats.org/officeDocument/2006/relationships/image" Target="../media/image87.png"/><Relationship Id="rId7" Type="http://schemas.openxmlformats.org/officeDocument/2006/relationships/image" Target="../media/image91.png"/><Relationship Id="rId2" Type="http://schemas.openxmlformats.org/officeDocument/2006/relationships/image" Target="../media/image86.png"/><Relationship Id="rId1" Type="http://schemas.openxmlformats.org/officeDocument/2006/relationships/slideLayout" Target="../slideLayouts/slideLayout2.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image" Target="../media/image88.pn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94.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93.png"/><Relationship Id="rId5" Type="http://schemas.openxmlformats.org/officeDocument/2006/relationships/image" Target="../media/image92.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jpeg"/><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5.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20.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4"/>
          <p:cNvPicPr>
            <a:picLocks noChangeAspect="1" noChangeArrowheads="1"/>
          </p:cNvPicPr>
          <p:nvPr/>
        </p:nvPicPr>
        <p:blipFill>
          <a:blip r:embed="rId3"/>
          <a:srcRect/>
          <a:stretch>
            <a:fillRect/>
          </a:stretch>
        </p:blipFill>
        <p:spPr bwMode="auto">
          <a:xfrm flipH="1">
            <a:off x="-50800" y="539436"/>
            <a:ext cx="4002313" cy="6343964"/>
          </a:xfrm>
          <a:prstGeom prst="rect">
            <a:avLst/>
          </a:prstGeom>
          <a:noFill/>
          <a:ln w="9525">
            <a:noFill/>
            <a:miter lim="800000"/>
            <a:headEnd/>
            <a:tailEnd/>
          </a:ln>
          <a:effectLst/>
        </p:spPr>
      </p:pic>
      <p:sp>
        <p:nvSpPr>
          <p:cNvPr id="2" name="Line 26"/>
          <p:cNvSpPr>
            <a:spLocks noChangeShapeType="1"/>
          </p:cNvSpPr>
          <p:nvPr/>
        </p:nvSpPr>
        <p:spPr bwMode="auto">
          <a:xfrm rot="540000">
            <a:off x="-12660" y="3654"/>
            <a:ext cx="199550" cy="1312824"/>
          </a:xfrm>
          <a:prstGeom prst="line">
            <a:avLst/>
          </a:prstGeom>
          <a:noFill/>
          <a:ln w="190500">
            <a:solidFill>
              <a:srgbClr val="CC0000"/>
            </a:solidFill>
            <a:round/>
            <a:headEnd/>
            <a:tailEnd/>
          </a:ln>
          <a:effectLst/>
        </p:spPr>
        <p:txBody>
          <a:bodyPr/>
          <a:lstStyle/>
          <a:p>
            <a:pPr>
              <a:defRPr/>
            </a:pPr>
            <a:endParaRPr lang="it-IT"/>
          </a:p>
        </p:txBody>
      </p:sp>
      <p:pic>
        <p:nvPicPr>
          <p:cNvPr id="3" name="Picture 2"/>
          <p:cNvPicPr>
            <a:picLocks noChangeAspect="1" noChangeArrowheads="1"/>
          </p:cNvPicPr>
          <p:nvPr/>
        </p:nvPicPr>
        <p:blipFill>
          <a:blip r:embed="rId4" cstate="print"/>
          <a:srcRect/>
          <a:stretch>
            <a:fillRect/>
          </a:stretch>
        </p:blipFill>
        <p:spPr bwMode="auto">
          <a:xfrm>
            <a:off x="178786" y="10716"/>
            <a:ext cx="1036151" cy="1335484"/>
          </a:xfrm>
          <a:prstGeom prst="rect">
            <a:avLst/>
          </a:prstGeom>
          <a:noFill/>
          <a:ln w="9525">
            <a:noFill/>
            <a:miter lim="800000"/>
            <a:headEnd/>
            <a:tailEnd/>
          </a:ln>
        </p:spPr>
      </p:pic>
      <p:sp>
        <p:nvSpPr>
          <p:cNvPr id="4" name="CasellaDiTesto 3"/>
          <p:cNvSpPr txBox="1"/>
          <p:nvPr/>
        </p:nvSpPr>
        <p:spPr>
          <a:xfrm>
            <a:off x="1257297" y="435428"/>
            <a:ext cx="2917372" cy="523220"/>
          </a:xfrm>
          <a:prstGeom prst="rect">
            <a:avLst/>
          </a:prstGeom>
          <a:noFill/>
        </p:spPr>
        <p:txBody>
          <a:bodyPr wrap="square" rtlCol="0">
            <a:spAutoFit/>
          </a:bodyPr>
          <a:lstStyle/>
          <a:p>
            <a:r>
              <a:rPr lang="it-IT" sz="1400" dirty="0" smtClean="0"/>
              <a:t>Alma Mater </a:t>
            </a:r>
            <a:r>
              <a:rPr lang="it-IT" sz="1400" dirty="0" err="1" smtClean="0"/>
              <a:t>Studiorum</a:t>
            </a:r>
            <a:endParaRPr lang="it-IT" sz="1400" dirty="0" smtClean="0"/>
          </a:p>
          <a:p>
            <a:r>
              <a:rPr lang="it-IT" sz="1400" dirty="0" err="1" smtClean="0"/>
              <a:t>University</a:t>
            </a:r>
            <a:r>
              <a:rPr lang="it-IT" sz="1400" dirty="0" smtClean="0"/>
              <a:t> </a:t>
            </a:r>
            <a:r>
              <a:rPr lang="it-IT" sz="1400" dirty="0" err="1" smtClean="0"/>
              <a:t>of</a:t>
            </a:r>
            <a:r>
              <a:rPr lang="it-IT" sz="1400" dirty="0" smtClean="0"/>
              <a:t> Bologna</a:t>
            </a:r>
            <a:endParaRPr lang="it-IT" sz="1400" dirty="0"/>
          </a:p>
        </p:txBody>
      </p:sp>
      <p:sp>
        <p:nvSpPr>
          <p:cNvPr id="5" name="CasellaDiTesto 4"/>
          <p:cNvSpPr txBox="1"/>
          <p:nvPr/>
        </p:nvSpPr>
        <p:spPr>
          <a:xfrm>
            <a:off x="2727412" y="6623549"/>
            <a:ext cx="6741333" cy="246221"/>
          </a:xfrm>
          <a:prstGeom prst="rect">
            <a:avLst/>
          </a:prstGeom>
          <a:solidFill>
            <a:schemeClr val="bg1">
              <a:lumMod val="85000"/>
            </a:schemeClr>
          </a:solidFill>
          <a:ln>
            <a:solidFill>
              <a:schemeClr val="tx1"/>
            </a:solidFill>
          </a:ln>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smtClean="0"/>
              <a:t>This</a:t>
            </a:r>
            <a:r>
              <a:rPr lang="it-IT" sz="1000" b="1" u="none" dirty="0" smtClean="0"/>
              <a:t> </a:t>
            </a:r>
            <a:r>
              <a:rPr lang="it-IT" sz="1000" b="1" u="none" dirty="0" err="1" smtClean="0"/>
              <a:t>presentation</a:t>
            </a:r>
            <a:r>
              <a:rPr lang="it-IT" sz="1000" b="1" u="none" dirty="0" smtClean="0"/>
              <a:t> </a:t>
            </a:r>
            <a:r>
              <a:rPr lang="it-IT" sz="1000" b="1" u="none" dirty="0" err="1" smtClean="0"/>
              <a:t>is</a:t>
            </a:r>
            <a:r>
              <a:rPr lang="it-IT" sz="1000" b="1" u="none" baseline="0" dirty="0" smtClean="0"/>
              <a:t> </a:t>
            </a:r>
            <a:r>
              <a:rPr lang="it-IT" sz="1000" b="1" u="none" baseline="0" dirty="0" err="1" smtClean="0"/>
              <a:t>available</a:t>
            </a:r>
            <a:r>
              <a:rPr lang="it-IT" sz="1000" b="1" u="none" baseline="0" dirty="0" smtClean="0"/>
              <a:t> </a:t>
            </a:r>
            <a:r>
              <a:rPr lang="it-IT" sz="1000" b="1" u="none" dirty="0" smtClean="0"/>
              <a:t>at the web </a:t>
            </a:r>
            <a:r>
              <a:rPr lang="it-IT" sz="1000" b="1" u="none" dirty="0" err="1" smtClean="0"/>
              <a:t>address</a:t>
            </a:r>
            <a:r>
              <a:rPr lang="it-IT" sz="1000" b="1" u="none" dirty="0" smtClean="0"/>
              <a:t> http</a:t>
            </a:r>
            <a:r>
              <a:rPr lang="it-IT" sz="1000" b="1" u="none" dirty="0"/>
              <a:t>://</a:t>
            </a:r>
            <a:r>
              <a:rPr lang="it-IT" sz="1000" b="1" u="none" dirty="0" smtClean="0"/>
              <a:t>www.albertomontanari.it – E-mail</a:t>
            </a:r>
            <a:r>
              <a:rPr lang="it-IT" sz="1000" b="1" u="none" kern="1200" dirty="0" smtClean="0">
                <a:solidFill>
                  <a:schemeClr val="tx1"/>
                </a:solidFill>
                <a:latin typeface="Arial" charset="0"/>
                <a:ea typeface="+mn-ea"/>
                <a:cs typeface="+mn-cs"/>
              </a:rPr>
              <a:t>: alberto.montanari@unibo.it</a:t>
            </a:r>
          </a:p>
        </p:txBody>
      </p:sp>
      <p:sp>
        <p:nvSpPr>
          <p:cNvPr id="7" name="Text Box 7"/>
          <p:cNvSpPr txBox="1">
            <a:spLocks noChangeArrowheads="1"/>
          </p:cNvSpPr>
          <p:nvPr/>
        </p:nvSpPr>
        <p:spPr bwMode="auto">
          <a:xfrm>
            <a:off x="633105" y="1635995"/>
            <a:ext cx="10914700" cy="1446550"/>
          </a:xfrm>
          <a:prstGeom prst="rect">
            <a:avLst/>
          </a:prstGeom>
          <a:noFill/>
          <a:ln w="9525">
            <a:noFill/>
            <a:miter lim="800000"/>
            <a:headEnd/>
            <a:tailEnd/>
          </a:ln>
          <a:scene3d>
            <a:camera prst="orthographicFront"/>
            <a:lightRig rig="threePt" dir="t"/>
          </a:scene3d>
          <a:sp3d>
            <a:bevelT prst="relaxedInset"/>
          </a:sp3d>
        </p:spPr>
        <p:txBody>
          <a:bodyPr wrap="square">
            <a:spAutoFit/>
          </a:bodyPr>
          <a:lstStyle/>
          <a:p>
            <a:pPr algn="ctr"/>
            <a:r>
              <a:rPr lang="en-US" sz="4400" b="1" kern="90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rPr>
              <a:t>To change or not to change,</a:t>
            </a:r>
          </a:p>
          <a:p>
            <a:pPr algn="ctr"/>
            <a:r>
              <a:rPr lang="en-US" sz="4400" b="1" kern="90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rPr>
              <a:t>that is the question</a:t>
            </a:r>
          </a:p>
        </p:txBody>
      </p:sp>
      <p:sp>
        <p:nvSpPr>
          <p:cNvPr id="8" name="CasellaDiTesto 7"/>
          <p:cNvSpPr txBox="1"/>
          <p:nvPr/>
        </p:nvSpPr>
        <p:spPr>
          <a:xfrm>
            <a:off x="2839482" y="3108837"/>
            <a:ext cx="6070355" cy="1015663"/>
          </a:xfrm>
          <a:prstGeom prst="rect">
            <a:avLst/>
          </a:prstGeom>
          <a:noFill/>
          <a:ln w="0">
            <a:noFill/>
          </a:ln>
          <a:effectLst>
            <a:outerShdw blurRad="50800" dist="38100" dir="2700000" algn="tl" rotWithShape="0">
              <a:prstClr val="black">
                <a:alpha val="40000"/>
              </a:prstClr>
            </a:outerShdw>
          </a:effectLst>
        </p:spPr>
        <p:txBody>
          <a:bodyPr wrap="square" rtlCol="0">
            <a:spAutoFit/>
          </a:bodyPr>
          <a:lstStyle/>
          <a:p>
            <a:pPr algn="ctr"/>
            <a:r>
              <a:rPr lang="it-IT" sz="2800" b="1" u="none" dirty="0" smtClean="0"/>
              <a:t>Alberto Montanari</a:t>
            </a:r>
            <a:r>
              <a:rPr lang="it-IT" sz="3600" u="none" dirty="0" smtClean="0"/>
              <a:t/>
            </a:r>
            <a:br>
              <a:rPr lang="it-IT" sz="3600" u="none" dirty="0" smtClean="0"/>
            </a:br>
            <a:r>
              <a:rPr lang="it-IT" sz="1600" dirty="0" smtClean="0"/>
              <a:t>Professor </a:t>
            </a:r>
            <a:r>
              <a:rPr lang="it-IT" sz="1600" dirty="0" err="1" smtClean="0"/>
              <a:t>of</a:t>
            </a:r>
            <a:r>
              <a:rPr lang="it-IT" sz="1600" dirty="0" smtClean="0"/>
              <a:t> </a:t>
            </a:r>
            <a:r>
              <a:rPr lang="it-IT" sz="1600" dirty="0" err="1" smtClean="0"/>
              <a:t>Hydrology</a:t>
            </a:r>
            <a:r>
              <a:rPr lang="it-IT" sz="1600" dirty="0" smtClean="0"/>
              <a:t> – </a:t>
            </a:r>
            <a:r>
              <a:rPr lang="it-IT" sz="1600" u="none" dirty="0" err="1" smtClean="0"/>
              <a:t>University</a:t>
            </a:r>
            <a:r>
              <a:rPr lang="it-IT" sz="1600" u="none" dirty="0" smtClean="0"/>
              <a:t> </a:t>
            </a:r>
            <a:r>
              <a:rPr lang="it-IT" sz="1600" u="none" dirty="0" err="1" smtClean="0"/>
              <a:t>of</a:t>
            </a:r>
            <a:r>
              <a:rPr lang="it-IT" sz="1600" u="none" dirty="0" smtClean="0"/>
              <a:t> Bologna</a:t>
            </a:r>
            <a:br>
              <a:rPr lang="it-IT" sz="1600" u="none" dirty="0" smtClean="0"/>
            </a:br>
            <a:r>
              <a:rPr lang="it-IT" sz="1600" u="none" dirty="0" smtClean="0"/>
              <a:t>alberto.montanari@unibo.it - </a:t>
            </a:r>
            <a:r>
              <a:rPr lang="it-IT" sz="1600" u="none" dirty="0" smtClean="0">
                <a:hlinkClick r:id="rId5"/>
              </a:rPr>
              <a:t>www.albertomontanari.it</a:t>
            </a:r>
            <a:endParaRPr lang="it-IT" sz="1600" u="none" dirty="0" smtClean="0"/>
          </a:p>
        </p:txBody>
      </p:sp>
      <p:pic>
        <p:nvPicPr>
          <p:cNvPr id="33794" name="Picture 2" descr="https://images.findagrave.com/photos/2010/243/57988699_128333325342.jpg"/>
          <p:cNvPicPr>
            <a:picLocks noChangeAspect="1" noChangeArrowheads="1"/>
          </p:cNvPicPr>
          <p:nvPr/>
        </p:nvPicPr>
        <p:blipFill>
          <a:blip r:embed="rId6"/>
          <a:srcRect l="28346" t="3780" r="28346" b="15118"/>
          <a:stretch>
            <a:fillRect/>
          </a:stretch>
        </p:blipFill>
        <p:spPr bwMode="auto">
          <a:xfrm>
            <a:off x="10707027" y="4540507"/>
            <a:ext cx="1484973" cy="2317493"/>
          </a:xfrm>
          <a:prstGeom prst="rect">
            <a:avLst/>
          </a:prstGeom>
          <a:noFill/>
        </p:spPr>
      </p:pic>
      <p:sp>
        <p:nvSpPr>
          <p:cNvPr id="33796" name="AutoShape 4" descr="Risultati immagini per iah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33797" name="Picture 5"/>
          <p:cNvPicPr>
            <a:picLocks noChangeAspect="1" noChangeArrowheads="1"/>
          </p:cNvPicPr>
          <p:nvPr/>
        </p:nvPicPr>
        <p:blipFill>
          <a:blip r:embed="rId7"/>
          <a:srcRect/>
          <a:stretch>
            <a:fillRect/>
          </a:stretch>
        </p:blipFill>
        <p:spPr bwMode="auto">
          <a:xfrm>
            <a:off x="10803160" y="1"/>
            <a:ext cx="1388840" cy="1346200"/>
          </a:xfrm>
          <a:prstGeom prst="rect">
            <a:avLst/>
          </a:prstGeom>
          <a:noFill/>
          <a:ln w="9525">
            <a:noFill/>
            <a:miter lim="800000"/>
            <a:headEnd/>
            <a:tailEnd/>
          </a:ln>
          <a:effectLst/>
        </p:spPr>
      </p:pic>
      <p:sp>
        <p:nvSpPr>
          <p:cNvPr id="33799" name="AutoShape 7" descr="Risultati immagini per panta rhei hydrology"/>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33800" name="Picture 8"/>
          <p:cNvPicPr>
            <a:picLocks noChangeAspect="1" noChangeArrowheads="1"/>
          </p:cNvPicPr>
          <p:nvPr/>
        </p:nvPicPr>
        <p:blipFill>
          <a:blip r:embed="rId8"/>
          <a:srcRect/>
          <a:stretch>
            <a:fillRect/>
          </a:stretch>
        </p:blipFill>
        <p:spPr bwMode="auto">
          <a:xfrm>
            <a:off x="9260168" y="0"/>
            <a:ext cx="1299882" cy="1473200"/>
          </a:xfrm>
          <a:prstGeom prst="rect">
            <a:avLst/>
          </a:prstGeom>
          <a:noFill/>
          <a:ln w="9525">
            <a:noFill/>
            <a:miter lim="800000"/>
            <a:headEnd/>
            <a:tailEnd/>
          </a:ln>
          <a:effectLst/>
        </p:spPr>
      </p:pic>
      <p:sp>
        <p:nvSpPr>
          <p:cNvPr id="33802" name="AutoShape 10" descr="Risultati immagini per panta rhei hydrology"/>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5" name="CasellaDiTesto 14"/>
          <p:cNvSpPr txBox="1"/>
          <p:nvPr/>
        </p:nvSpPr>
        <p:spPr>
          <a:xfrm>
            <a:off x="2425700" y="4330700"/>
            <a:ext cx="7023100" cy="707886"/>
          </a:xfrm>
          <a:prstGeom prst="rect">
            <a:avLst/>
          </a:prstGeom>
          <a:noFill/>
        </p:spPr>
        <p:txBody>
          <a:bodyPr wrap="square" rtlCol="0">
            <a:spAutoFit/>
          </a:bodyPr>
          <a:lstStyle/>
          <a:p>
            <a:pPr algn="ctr"/>
            <a:r>
              <a:rPr lang="it-IT" sz="2000" b="1" dirty="0" err="1" smtClean="0"/>
              <a:t>Presentation</a:t>
            </a:r>
            <a:r>
              <a:rPr lang="it-IT" sz="2000" b="1" dirty="0" smtClean="0"/>
              <a:t> </a:t>
            </a:r>
            <a:r>
              <a:rPr lang="it-IT" sz="2000" b="1" dirty="0" err="1" smtClean="0"/>
              <a:t>delivered</a:t>
            </a:r>
            <a:r>
              <a:rPr lang="it-IT" sz="2000" b="1" dirty="0" smtClean="0"/>
              <a:t> at the </a:t>
            </a:r>
            <a:br>
              <a:rPr lang="it-IT" sz="2000" b="1" dirty="0" smtClean="0"/>
            </a:br>
            <a:r>
              <a:rPr lang="it-IT" sz="2000" b="1" dirty="0" smtClean="0"/>
              <a:t>2019 </a:t>
            </a:r>
            <a:r>
              <a:rPr lang="it-IT" sz="2000" b="1" dirty="0" err="1" smtClean="0"/>
              <a:t>Dooge</a:t>
            </a:r>
            <a:r>
              <a:rPr lang="it-IT" sz="2000" b="1" dirty="0" smtClean="0"/>
              <a:t> </a:t>
            </a:r>
            <a:r>
              <a:rPr lang="it-IT" sz="2000" b="1" dirty="0" err="1" smtClean="0"/>
              <a:t>Medal</a:t>
            </a:r>
            <a:r>
              <a:rPr lang="it-IT" sz="2000" b="1" dirty="0" smtClean="0"/>
              <a:t> </a:t>
            </a:r>
            <a:r>
              <a:rPr lang="it-IT" sz="2000" b="1" dirty="0" err="1" smtClean="0"/>
              <a:t>Ceremony</a:t>
            </a:r>
            <a:r>
              <a:rPr lang="it-IT" sz="2000" b="1" dirty="0" smtClean="0"/>
              <a:t> </a:t>
            </a:r>
            <a:r>
              <a:rPr lang="it-IT" sz="2000" b="1" dirty="0" err="1" smtClean="0"/>
              <a:t>of</a:t>
            </a:r>
            <a:r>
              <a:rPr lang="it-IT" sz="2000" b="1" dirty="0" smtClean="0"/>
              <a:t> IAHS</a:t>
            </a:r>
            <a:endParaRPr lang="it-IT" sz="2000" b="1" dirty="0"/>
          </a:p>
        </p:txBody>
      </p:sp>
      <p:sp>
        <p:nvSpPr>
          <p:cNvPr id="16" name="CasellaDiTesto 15"/>
          <p:cNvSpPr txBox="1"/>
          <p:nvPr/>
        </p:nvSpPr>
        <p:spPr>
          <a:xfrm>
            <a:off x="5626100" y="6172200"/>
            <a:ext cx="5054600" cy="369332"/>
          </a:xfrm>
          <a:prstGeom prst="rect">
            <a:avLst/>
          </a:prstGeom>
          <a:noFill/>
        </p:spPr>
        <p:txBody>
          <a:bodyPr wrap="square" rtlCol="0">
            <a:spAutoFit/>
          </a:bodyPr>
          <a:lstStyle/>
          <a:p>
            <a:pPr algn="r"/>
            <a:r>
              <a:rPr lang="en-US" b="1" dirty="0" smtClean="0"/>
              <a:t>James C. </a:t>
            </a:r>
            <a:r>
              <a:rPr lang="en-US" b="1" dirty="0" err="1" smtClean="0"/>
              <a:t>Dooge</a:t>
            </a:r>
            <a:r>
              <a:rPr lang="en-US" dirty="0" smtClean="0"/>
              <a:t> (1922 –2010)</a:t>
            </a:r>
            <a:endParaRPr lang="it-IT"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63" name="Picture 7"/>
          <p:cNvPicPr>
            <a:picLocks noChangeAspect="1" noChangeArrowheads="1"/>
          </p:cNvPicPr>
          <p:nvPr/>
        </p:nvPicPr>
        <p:blipFill>
          <a:blip r:embed="rId2"/>
          <a:srcRect/>
          <a:stretch>
            <a:fillRect/>
          </a:stretch>
        </p:blipFill>
        <p:spPr bwMode="auto">
          <a:xfrm>
            <a:off x="8124825" y="1922134"/>
            <a:ext cx="2035175" cy="3705554"/>
          </a:xfrm>
          <a:prstGeom prst="rect">
            <a:avLst/>
          </a:prstGeom>
          <a:noFill/>
          <a:ln w="9525">
            <a:noFill/>
            <a:miter lim="800000"/>
            <a:headEnd/>
            <a:tailEnd/>
          </a:ln>
          <a:effectLst/>
        </p:spPr>
      </p:pic>
      <p:sp>
        <p:nvSpPr>
          <p:cNvPr id="157698" name="Rectangle 2"/>
          <p:cNvSpPr>
            <a:spLocks noChangeArrowheads="1"/>
          </p:cNvSpPr>
          <p:nvPr/>
        </p:nvSpPr>
        <p:spPr bwMode="auto">
          <a:xfrm>
            <a:off x="0" y="-87683"/>
            <a:ext cx="12192000" cy="576263"/>
          </a:xfrm>
          <a:prstGeom prst="rect">
            <a:avLst/>
          </a:prstGeom>
          <a:noFill/>
          <a:ln w="9525">
            <a:noFill/>
            <a:miter lim="800000"/>
            <a:headEnd/>
            <a:tailEnd/>
          </a:ln>
          <a:effectLst/>
        </p:spPr>
        <p:txBody>
          <a:bodyPr lIns="114264" tIns="114264" rIns="0" bIns="114264"/>
          <a:lstStyle/>
          <a:p>
            <a:pPr algn="ctr">
              <a:spcBef>
                <a:spcPct val="50000"/>
              </a:spcBef>
            </a:pPr>
            <a:r>
              <a:rPr lang="it-IT" altLang="zh-CN" sz="3200" b="1" kern="900" dirty="0" smtClean="0">
                <a:ln w="12700">
                  <a:solidFill>
                    <a:schemeClr val="tx2">
                      <a:satMod val="155000"/>
                    </a:schemeClr>
                  </a:solidFill>
                  <a:prstDash val="solid"/>
                </a:ln>
                <a:latin typeface="Arial" pitchFamily="34" charset="0"/>
              </a:rPr>
              <a:t>The </a:t>
            </a:r>
            <a:r>
              <a:rPr lang="it-IT" altLang="zh-CN" sz="3200" b="1" kern="900" dirty="0" err="1" smtClean="0">
                <a:ln w="12700">
                  <a:solidFill>
                    <a:schemeClr val="tx2">
                      <a:satMod val="155000"/>
                    </a:schemeClr>
                  </a:solidFill>
                  <a:prstDash val="solid"/>
                </a:ln>
                <a:latin typeface="Arial" pitchFamily="34" charset="0"/>
              </a:rPr>
              <a:t>Galton</a:t>
            </a:r>
            <a:r>
              <a:rPr lang="it-IT" altLang="zh-CN" sz="3200" b="1" kern="900" dirty="0" smtClean="0">
                <a:ln w="12700">
                  <a:solidFill>
                    <a:schemeClr val="tx2">
                      <a:satMod val="155000"/>
                    </a:schemeClr>
                  </a:solidFill>
                  <a:prstDash val="solid"/>
                </a:ln>
                <a:latin typeface="Arial" pitchFamily="34" charset="0"/>
              </a:rPr>
              <a:t> </a:t>
            </a:r>
            <a:r>
              <a:rPr lang="it-IT" altLang="zh-CN" sz="3200" b="1" kern="900" dirty="0" err="1" smtClean="0">
                <a:ln w="12700">
                  <a:solidFill>
                    <a:schemeClr val="tx2">
                      <a:satMod val="155000"/>
                    </a:schemeClr>
                  </a:solidFill>
                  <a:prstDash val="solid"/>
                </a:ln>
                <a:latin typeface="Arial" pitchFamily="34" charset="0"/>
              </a:rPr>
              <a:t>Board</a:t>
            </a:r>
            <a:endParaRPr lang="it-IT" altLang="zh-CN" sz="3200" b="1" kern="900" dirty="0" smtClean="0">
              <a:ln w="12700">
                <a:solidFill>
                  <a:schemeClr val="tx2">
                    <a:satMod val="155000"/>
                  </a:schemeClr>
                </a:solidFill>
                <a:prstDash val="solid"/>
              </a:ln>
              <a:latin typeface="Arial" pitchFamily="34" charset="0"/>
            </a:endParaRPr>
          </a:p>
        </p:txBody>
      </p:sp>
      <p:sp>
        <p:nvSpPr>
          <p:cNvPr id="6" name="Text Box 4"/>
          <p:cNvSpPr txBox="1">
            <a:spLocks noChangeArrowheads="1"/>
          </p:cNvSpPr>
          <p:nvPr/>
        </p:nvSpPr>
        <p:spPr bwMode="auto">
          <a:xfrm>
            <a:off x="283677" y="775835"/>
            <a:ext cx="11717865" cy="646331"/>
          </a:xfrm>
          <a:prstGeom prst="rect">
            <a:avLst/>
          </a:prstGeom>
          <a:noFill/>
          <a:ln w="9525" algn="ctr">
            <a:noFill/>
            <a:miter lim="800000"/>
            <a:headEnd/>
            <a:tailEnd/>
          </a:ln>
          <a:effectLst/>
        </p:spPr>
        <p:txBody>
          <a:bodyPr wrap="square">
            <a:spAutoFit/>
          </a:bodyPr>
          <a:lstStyle/>
          <a:p>
            <a:pPr defTabSz="900113">
              <a:lnSpc>
                <a:spcPct val="90000"/>
              </a:lnSpc>
              <a:spcBef>
                <a:spcPct val="60000"/>
              </a:spcBef>
              <a:buSzPct val="150000"/>
              <a:tabLst>
                <a:tab pos="0" algn="l"/>
              </a:tabLst>
            </a:pPr>
            <a:r>
              <a:rPr lang="en-US" sz="2000" u="none" dirty="0" smtClean="0">
                <a:latin typeface="+mn-lt"/>
              </a:rPr>
              <a:t>A demonstration that perfectly known systems may be impossible to predict deterministically but may be well predictable in stochastic terms.</a:t>
            </a:r>
          </a:p>
        </p:txBody>
      </p:sp>
      <p:sp>
        <p:nvSpPr>
          <p:cNvPr id="23" name="CasellaDiTesto 22"/>
          <p:cNvSpPr txBox="1"/>
          <p:nvPr/>
        </p:nvSpPr>
        <p:spPr>
          <a:xfrm>
            <a:off x="2727412" y="6623549"/>
            <a:ext cx="6741333" cy="246221"/>
          </a:xfrm>
          <a:prstGeom prst="rect">
            <a:avLst/>
          </a:prstGeom>
          <a:solidFill>
            <a:schemeClr val="bg1">
              <a:lumMod val="85000"/>
            </a:schemeClr>
          </a:solidFill>
          <a:ln>
            <a:solidFill>
              <a:schemeClr val="tx1"/>
            </a:solidFill>
          </a:ln>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smtClean="0"/>
              <a:t>This</a:t>
            </a:r>
            <a:r>
              <a:rPr lang="it-IT" sz="1000" b="1" u="none" dirty="0" smtClean="0"/>
              <a:t> </a:t>
            </a:r>
            <a:r>
              <a:rPr lang="it-IT" sz="1000" b="1" u="none" dirty="0" err="1" smtClean="0"/>
              <a:t>presentation</a:t>
            </a:r>
            <a:r>
              <a:rPr lang="it-IT" sz="1000" b="1" u="none" dirty="0" smtClean="0"/>
              <a:t> </a:t>
            </a:r>
            <a:r>
              <a:rPr lang="it-IT" sz="1000" b="1" u="none" dirty="0" err="1" smtClean="0"/>
              <a:t>is</a:t>
            </a:r>
            <a:r>
              <a:rPr lang="it-IT" sz="1000" b="1" u="none" baseline="0" dirty="0" smtClean="0"/>
              <a:t> </a:t>
            </a:r>
            <a:r>
              <a:rPr lang="it-IT" sz="1000" b="1" u="none" baseline="0" dirty="0" err="1" smtClean="0"/>
              <a:t>available</a:t>
            </a:r>
            <a:r>
              <a:rPr lang="it-IT" sz="1000" b="1" u="none" baseline="0" dirty="0" smtClean="0"/>
              <a:t> </a:t>
            </a:r>
            <a:r>
              <a:rPr lang="it-IT" sz="1000" b="1" u="none" dirty="0" smtClean="0"/>
              <a:t>at the web </a:t>
            </a:r>
            <a:r>
              <a:rPr lang="it-IT" sz="1000" b="1" u="none" dirty="0" err="1" smtClean="0"/>
              <a:t>address</a:t>
            </a:r>
            <a:r>
              <a:rPr lang="it-IT" sz="1000" b="1" u="none" dirty="0" smtClean="0"/>
              <a:t> http</a:t>
            </a:r>
            <a:r>
              <a:rPr lang="it-IT" sz="1000" b="1" u="none" dirty="0"/>
              <a:t>://</a:t>
            </a:r>
            <a:r>
              <a:rPr lang="it-IT" sz="1000" b="1" u="none" dirty="0" smtClean="0"/>
              <a:t>www.albertomontanari.it – E-mail</a:t>
            </a:r>
            <a:r>
              <a:rPr lang="it-IT" sz="1000" b="1" u="none" kern="1200" dirty="0" smtClean="0">
                <a:solidFill>
                  <a:schemeClr val="tx1"/>
                </a:solidFill>
                <a:latin typeface="Arial" charset="0"/>
                <a:ea typeface="+mn-ea"/>
                <a:cs typeface="+mn-cs"/>
              </a:rPr>
              <a:t>: alberto.montanari@unibo.it</a:t>
            </a:r>
          </a:p>
        </p:txBody>
      </p:sp>
      <p:pic>
        <p:nvPicPr>
          <p:cNvPr id="45058" name="Picture 2"/>
          <p:cNvPicPr>
            <a:picLocks noChangeAspect="1" noChangeArrowheads="1"/>
          </p:cNvPicPr>
          <p:nvPr/>
        </p:nvPicPr>
        <p:blipFill>
          <a:blip r:embed="rId3"/>
          <a:srcRect/>
          <a:stretch>
            <a:fillRect/>
          </a:stretch>
        </p:blipFill>
        <p:spPr bwMode="auto">
          <a:xfrm>
            <a:off x="1981200" y="2144713"/>
            <a:ext cx="2209800" cy="3381375"/>
          </a:xfrm>
          <a:prstGeom prst="rect">
            <a:avLst/>
          </a:prstGeom>
          <a:noFill/>
          <a:ln w="9525">
            <a:noFill/>
            <a:miter lim="800000"/>
            <a:headEnd/>
            <a:tailEnd/>
          </a:ln>
          <a:effectLst/>
        </p:spPr>
      </p:pic>
      <p:pic>
        <p:nvPicPr>
          <p:cNvPr id="45059" name="Picture 3" descr="Z:\home\sturno\Scaricati\untitled.gif"/>
          <p:cNvPicPr>
            <a:picLocks noChangeAspect="1" noChangeArrowheads="1" noCrop="1"/>
          </p:cNvPicPr>
          <p:nvPr/>
        </p:nvPicPr>
        <p:blipFill>
          <a:blip r:embed="rId4"/>
          <a:srcRect/>
          <a:stretch>
            <a:fillRect/>
          </a:stretch>
        </p:blipFill>
        <p:spPr bwMode="auto">
          <a:xfrm>
            <a:off x="4749801" y="1828800"/>
            <a:ext cx="6705599" cy="3771900"/>
          </a:xfrm>
          <a:prstGeom prst="rect">
            <a:avLst/>
          </a:prstGeom>
          <a:noFill/>
        </p:spPr>
      </p:pic>
      <p:sp>
        <p:nvSpPr>
          <p:cNvPr id="28" name="Rettangolo 27"/>
          <p:cNvSpPr/>
          <p:nvPr/>
        </p:nvSpPr>
        <p:spPr>
          <a:xfrm>
            <a:off x="7061200" y="5685135"/>
            <a:ext cx="4432300" cy="461665"/>
          </a:xfrm>
          <a:prstGeom prst="rect">
            <a:avLst/>
          </a:prstGeom>
        </p:spPr>
        <p:txBody>
          <a:bodyPr wrap="square">
            <a:spAutoFit/>
          </a:bodyPr>
          <a:lstStyle/>
          <a:p>
            <a:pPr algn="ctr"/>
            <a:r>
              <a:rPr lang="en-US" sz="1200" dirty="0" smtClean="0"/>
              <a:t>By </a:t>
            </a:r>
            <a:r>
              <a:rPr lang="en-US" sz="1200" dirty="0" err="1" smtClean="0"/>
              <a:t>Matemateca</a:t>
            </a:r>
            <a:r>
              <a:rPr lang="en-US" sz="1200" dirty="0" smtClean="0"/>
              <a:t> (IME USP), CC BY-SA 4.0, https://commons.wikimedia.org/w/index.php?curid=59268653</a:t>
            </a:r>
            <a:endParaRPr lang="it-IT" sz="1200" dirty="0"/>
          </a:p>
        </p:txBody>
      </p:sp>
      <p:sp>
        <p:nvSpPr>
          <p:cNvPr id="9" name="CasellaDiTesto 8"/>
          <p:cNvSpPr txBox="1"/>
          <p:nvPr/>
        </p:nvSpPr>
        <p:spPr>
          <a:xfrm>
            <a:off x="7124700" y="5689600"/>
            <a:ext cx="4203700" cy="461665"/>
          </a:xfrm>
          <a:prstGeom prst="rect">
            <a:avLst/>
          </a:prstGeom>
          <a:solidFill>
            <a:schemeClr val="bg1"/>
          </a:solidFill>
        </p:spPr>
        <p:txBody>
          <a:bodyPr wrap="square" rtlCol="0">
            <a:spAutoFit/>
          </a:bodyPr>
          <a:lstStyle/>
          <a:p>
            <a:r>
              <a:rPr lang="it-IT" sz="1200" dirty="0" err="1" smtClean="0"/>
              <a:t>Extracted</a:t>
            </a:r>
            <a:r>
              <a:rPr lang="it-IT" sz="1200" dirty="0" smtClean="0"/>
              <a:t> </a:t>
            </a:r>
            <a:r>
              <a:rPr lang="it-IT" sz="1200" dirty="0" err="1" smtClean="0"/>
              <a:t>from</a:t>
            </a:r>
            <a:r>
              <a:rPr lang="it-IT" sz="1200" dirty="0" smtClean="0"/>
              <a:t> https://www.youtube.com/watch?v=4xViPStT5II&amp;t=327s</a:t>
            </a:r>
            <a:endParaRPr lang="it-IT" sz="1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5059"/>
                                        </p:tgtEl>
                                        <p:attrNameLst>
                                          <p:attrName>style.visibility</p:attrName>
                                        </p:attrNameLst>
                                      </p:cBhvr>
                                      <p:to>
                                        <p:strVal val="visible"/>
                                      </p:to>
                                    </p:set>
                                    <p:animEffect transition="in" filter="fade">
                                      <p:cBhvr>
                                        <p:cTn id="7" dur="2000"/>
                                        <p:tgtEl>
                                          <p:spTgt spid="4505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7"/>
          <p:cNvSpPr txBox="1">
            <a:spLocks noChangeArrowheads="1"/>
          </p:cNvSpPr>
          <p:nvPr/>
        </p:nvSpPr>
        <p:spPr bwMode="auto">
          <a:xfrm>
            <a:off x="-139700" y="75710"/>
            <a:ext cx="10693400" cy="1785104"/>
          </a:xfrm>
          <a:prstGeom prst="rect">
            <a:avLst/>
          </a:prstGeom>
          <a:noFill/>
          <a:ln w="9525">
            <a:noFill/>
            <a:miter lim="800000"/>
            <a:headEnd/>
            <a:tailEnd/>
          </a:ln>
        </p:spPr>
        <p:txBody>
          <a:bodyPr wrap="square">
            <a:spAutoFit/>
          </a:bodyPr>
          <a:lstStyle/>
          <a:p>
            <a:pPr algn="ctr">
              <a:lnSpc>
                <a:spcPts val="3000"/>
              </a:lnSpc>
              <a:spcBef>
                <a:spcPct val="50000"/>
              </a:spcBef>
            </a:pPr>
            <a:r>
              <a:rPr lang="en-US" altLang="zh-CN" sz="3200" b="1" kern="900" dirty="0" smtClean="0">
                <a:ln w="12700">
                  <a:solidFill>
                    <a:schemeClr val="tx2">
                      <a:satMod val="155000"/>
                    </a:schemeClr>
                  </a:solidFill>
                  <a:prstDash val="solid"/>
                </a:ln>
                <a:latin typeface="Arial" pitchFamily="34" charset="0"/>
              </a:rPr>
              <a:t>Attempts to explain randomness through deterministic relationships lead to </a:t>
            </a:r>
            <a:r>
              <a:rPr lang="en-US" altLang="zh-CN" sz="3200" b="1" kern="900" dirty="0" err="1" smtClean="0">
                <a:ln w="12700">
                  <a:solidFill>
                    <a:schemeClr val="tx2">
                      <a:satMod val="155000"/>
                    </a:schemeClr>
                  </a:solidFill>
                  <a:prstDash val="solid"/>
                </a:ln>
                <a:latin typeface="Arial" pitchFamily="34" charset="0"/>
              </a:rPr>
              <a:t>misintepretation</a:t>
            </a:r>
            <a:r>
              <a:rPr lang="en-US" altLang="zh-CN" sz="3200" b="1" kern="900" dirty="0" smtClean="0">
                <a:ln w="12700">
                  <a:solidFill>
                    <a:schemeClr val="tx2">
                      <a:satMod val="155000"/>
                    </a:schemeClr>
                  </a:solidFill>
                  <a:prstDash val="solid"/>
                </a:ln>
                <a:latin typeface="Arial" pitchFamily="34" charset="0"/>
              </a:rPr>
              <a:t>, </a:t>
            </a:r>
            <a:r>
              <a:rPr lang="en-US" altLang="zh-CN" sz="3200" b="1" kern="900" dirty="0" err="1" smtClean="0">
                <a:ln w="12700">
                  <a:solidFill>
                    <a:schemeClr val="tx2">
                      <a:satMod val="155000"/>
                    </a:schemeClr>
                  </a:solidFill>
                  <a:prstDash val="solid"/>
                </a:ln>
                <a:latin typeface="Arial" pitchFamily="34" charset="0"/>
              </a:rPr>
              <a:t>overfitting</a:t>
            </a:r>
            <a:r>
              <a:rPr lang="en-US" altLang="zh-CN" sz="3200" b="1" kern="900" dirty="0" smtClean="0">
                <a:ln w="12700">
                  <a:solidFill>
                    <a:schemeClr val="tx2">
                      <a:satMod val="155000"/>
                    </a:schemeClr>
                  </a:solidFill>
                  <a:prstDash val="solid"/>
                </a:ln>
                <a:latin typeface="Arial" pitchFamily="34" charset="0"/>
              </a:rPr>
              <a:t>, and eventually mistaken predictions</a:t>
            </a:r>
          </a:p>
          <a:p>
            <a:pPr algn="ctr">
              <a:lnSpc>
                <a:spcPts val="3000"/>
              </a:lnSpc>
              <a:spcBef>
                <a:spcPct val="50000"/>
              </a:spcBef>
            </a:pPr>
            <a:r>
              <a:rPr lang="en-US" altLang="zh-CN" sz="2000" i="1" kern="900" dirty="0" smtClean="0">
                <a:ln w="12700">
                  <a:solidFill>
                    <a:schemeClr val="tx2">
                      <a:satMod val="155000"/>
                    </a:schemeClr>
                  </a:solidFill>
                  <a:prstDash val="solid"/>
                </a:ln>
                <a:latin typeface="Arial" pitchFamily="34" charset="0"/>
              </a:rPr>
              <a:t>“The good researcher has the capability to dream by keeping the feet on the ground”</a:t>
            </a:r>
          </a:p>
        </p:txBody>
      </p:sp>
      <p:sp>
        <p:nvSpPr>
          <p:cNvPr id="8" name="Text Box 7"/>
          <p:cNvSpPr txBox="1">
            <a:spLocks noChangeArrowheads="1"/>
          </p:cNvSpPr>
          <p:nvPr/>
        </p:nvSpPr>
        <p:spPr bwMode="auto">
          <a:xfrm>
            <a:off x="-139700" y="1993410"/>
            <a:ext cx="10693400" cy="646331"/>
          </a:xfrm>
          <a:prstGeom prst="rect">
            <a:avLst/>
          </a:prstGeom>
          <a:noFill/>
          <a:ln w="9525">
            <a:noFill/>
            <a:miter lim="800000"/>
            <a:headEnd/>
            <a:tailEnd/>
          </a:ln>
        </p:spPr>
        <p:txBody>
          <a:bodyPr wrap="square">
            <a:spAutoFit/>
          </a:bodyPr>
          <a:lstStyle/>
          <a:p>
            <a:pPr algn="ctr">
              <a:spcBef>
                <a:spcPct val="50000"/>
              </a:spcBef>
            </a:pPr>
            <a:r>
              <a:rPr lang="en-US" kern="900" dirty="0" smtClean="0">
                <a:ln w="12700">
                  <a:solidFill>
                    <a:schemeClr val="tx2">
                      <a:satMod val="155000"/>
                    </a:schemeClr>
                  </a:solidFill>
                  <a:prstDash val="solid"/>
                </a:ln>
                <a:latin typeface="Arial" pitchFamily="34" charset="0"/>
                <a:cs typeface="Arial" pitchFamily="34" charset="0"/>
              </a:rPr>
              <a:t>Ensemble predictions by deterministic models may not provide a </a:t>
            </a:r>
            <a:br>
              <a:rPr lang="en-US" kern="900" dirty="0" smtClean="0">
                <a:ln w="12700">
                  <a:solidFill>
                    <a:schemeClr val="tx2">
                      <a:satMod val="155000"/>
                    </a:schemeClr>
                  </a:solidFill>
                  <a:prstDash val="solid"/>
                </a:ln>
                <a:latin typeface="Arial" pitchFamily="34" charset="0"/>
                <a:cs typeface="Arial" pitchFamily="34" charset="0"/>
              </a:rPr>
            </a:br>
            <a:r>
              <a:rPr lang="en-US" kern="900" dirty="0" smtClean="0">
                <a:ln w="12700">
                  <a:solidFill>
                    <a:schemeClr val="tx2">
                      <a:satMod val="155000"/>
                    </a:schemeClr>
                  </a:solidFill>
                  <a:prstDash val="solid"/>
                </a:ln>
                <a:latin typeface="Arial" pitchFamily="34" charset="0"/>
                <a:cs typeface="Arial" pitchFamily="34" charset="0"/>
              </a:rPr>
              <a:t>consistent estimate of prediction uncertainty.</a:t>
            </a:r>
          </a:p>
        </p:txBody>
      </p:sp>
      <p:sp>
        <p:nvSpPr>
          <p:cNvPr id="9" name="Text Box 7"/>
          <p:cNvSpPr txBox="1">
            <a:spLocks noChangeArrowheads="1"/>
          </p:cNvSpPr>
          <p:nvPr/>
        </p:nvSpPr>
        <p:spPr bwMode="auto">
          <a:xfrm>
            <a:off x="-127980" y="2726702"/>
            <a:ext cx="10693400" cy="369332"/>
          </a:xfrm>
          <a:prstGeom prst="rect">
            <a:avLst/>
          </a:prstGeom>
          <a:noFill/>
          <a:ln w="9525">
            <a:noFill/>
            <a:miter lim="800000"/>
            <a:headEnd/>
            <a:tailEnd/>
          </a:ln>
        </p:spPr>
        <p:txBody>
          <a:bodyPr wrap="square">
            <a:spAutoFit/>
          </a:bodyPr>
          <a:lstStyle/>
          <a:p>
            <a:pPr algn="ctr">
              <a:spcBef>
                <a:spcPct val="50000"/>
              </a:spcBef>
            </a:pPr>
            <a:r>
              <a:rPr lang="en-US" b="1" kern="900" dirty="0" smtClean="0">
                <a:ln w="12700">
                  <a:solidFill>
                    <a:schemeClr val="tx2">
                      <a:satMod val="155000"/>
                    </a:schemeClr>
                  </a:solidFill>
                  <a:prstDash val="solid"/>
                </a:ln>
                <a:latin typeface="Arial" pitchFamily="34" charset="0"/>
                <a:cs typeface="Arial" pitchFamily="34" charset="0"/>
              </a:rPr>
              <a:t>A sketch derived from a case study:</a:t>
            </a:r>
          </a:p>
        </p:txBody>
      </p:sp>
      <p:pic>
        <p:nvPicPr>
          <p:cNvPr id="15364" name="Picture 4"/>
          <p:cNvPicPr>
            <a:picLocks noChangeAspect="1" noChangeArrowheads="1"/>
          </p:cNvPicPr>
          <p:nvPr/>
        </p:nvPicPr>
        <p:blipFill>
          <a:blip r:embed="rId3"/>
          <a:srcRect/>
          <a:stretch>
            <a:fillRect/>
          </a:stretch>
        </p:blipFill>
        <p:spPr bwMode="auto">
          <a:xfrm>
            <a:off x="151424" y="3168772"/>
            <a:ext cx="3784101" cy="2880000"/>
          </a:xfrm>
          <a:prstGeom prst="rect">
            <a:avLst/>
          </a:prstGeom>
          <a:noFill/>
          <a:ln w="9525">
            <a:noFill/>
            <a:miter lim="800000"/>
            <a:headEnd/>
            <a:tailEnd/>
          </a:ln>
          <a:effectLst/>
        </p:spPr>
      </p:pic>
      <p:pic>
        <p:nvPicPr>
          <p:cNvPr id="15365" name="Picture 5"/>
          <p:cNvPicPr>
            <a:picLocks noChangeAspect="1" noChangeArrowheads="1"/>
          </p:cNvPicPr>
          <p:nvPr/>
        </p:nvPicPr>
        <p:blipFill>
          <a:blip r:embed="rId4"/>
          <a:srcRect/>
          <a:stretch>
            <a:fillRect/>
          </a:stretch>
        </p:blipFill>
        <p:spPr bwMode="auto">
          <a:xfrm>
            <a:off x="4044559" y="3168772"/>
            <a:ext cx="3784101" cy="2880000"/>
          </a:xfrm>
          <a:prstGeom prst="rect">
            <a:avLst/>
          </a:prstGeom>
          <a:noFill/>
          <a:ln w="9525">
            <a:noFill/>
            <a:miter lim="800000"/>
            <a:headEnd/>
            <a:tailEnd/>
          </a:ln>
          <a:effectLst/>
        </p:spPr>
      </p:pic>
      <p:pic>
        <p:nvPicPr>
          <p:cNvPr id="15366" name="Picture 6"/>
          <p:cNvPicPr>
            <a:picLocks noChangeAspect="1" noChangeArrowheads="1"/>
          </p:cNvPicPr>
          <p:nvPr/>
        </p:nvPicPr>
        <p:blipFill>
          <a:blip r:embed="rId5"/>
          <a:srcRect/>
          <a:stretch>
            <a:fillRect/>
          </a:stretch>
        </p:blipFill>
        <p:spPr bwMode="auto">
          <a:xfrm>
            <a:off x="7941307" y="3168775"/>
            <a:ext cx="3784101" cy="2880000"/>
          </a:xfrm>
          <a:prstGeom prst="rect">
            <a:avLst/>
          </a:prstGeom>
          <a:noFill/>
          <a:ln w="9525">
            <a:noFill/>
            <a:miter lim="800000"/>
            <a:headEnd/>
            <a:tailEnd/>
          </a:ln>
          <a:effectLst/>
        </p:spPr>
      </p:pic>
      <p:sp>
        <p:nvSpPr>
          <p:cNvPr id="11" name="CasellaDiTesto 10"/>
          <p:cNvSpPr txBox="1"/>
          <p:nvPr/>
        </p:nvSpPr>
        <p:spPr>
          <a:xfrm>
            <a:off x="2727412" y="6623549"/>
            <a:ext cx="6741333" cy="246221"/>
          </a:xfrm>
          <a:prstGeom prst="rect">
            <a:avLst/>
          </a:prstGeom>
          <a:solidFill>
            <a:schemeClr val="bg1">
              <a:lumMod val="85000"/>
            </a:schemeClr>
          </a:solidFill>
          <a:ln>
            <a:solidFill>
              <a:schemeClr val="tx1"/>
            </a:solidFill>
          </a:ln>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smtClean="0"/>
              <a:t>This</a:t>
            </a:r>
            <a:r>
              <a:rPr lang="it-IT" sz="1000" b="1" u="none" dirty="0" smtClean="0"/>
              <a:t> </a:t>
            </a:r>
            <a:r>
              <a:rPr lang="it-IT" sz="1000" b="1" u="none" dirty="0" err="1" smtClean="0"/>
              <a:t>presentation</a:t>
            </a:r>
            <a:r>
              <a:rPr lang="it-IT" sz="1000" b="1" u="none" dirty="0" smtClean="0"/>
              <a:t> </a:t>
            </a:r>
            <a:r>
              <a:rPr lang="it-IT" sz="1000" b="1" u="none" dirty="0" err="1" smtClean="0"/>
              <a:t>is</a:t>
            </a:r>
            <a:r>
              <a:rPr lang="it-IT" sz="1000" b="1" u="none" baseline="0" dirty="0" smtClean="0"/>
              <a:t> </a:t>
            </a:r>
            <a:r>
              <a:rPr lang="it-IT" sz="1000" b="1" u="none" baseline="0" dirty="0" err="1" smtClean="0"/>
              <a:t>available</a:t>
            </a:r>
            <a:r>
              <a:rPr lang="it-IT" sz="1000" b="1" u="none" baseline="0" dirty="0" smtClean="0"/>
              <a:t> </a:t>
            </a:r>
            <a:r>
              <a:rPr lang="it-IT" sz="1000" b="1" u="none" dirty="0" smtClean="0"/>
              <a:t>at the web </a:t>
            </a:r>
            <a:r>
              <a:rPr lang="it-IT" sz="1000" b="1" u="none" dirty="0" err="1" smtClean="0"/>
              <a:t>address</a:t>
            </a:r>
            <a:r>
              <a:rPr lang="it-IT" sz="1000" b="1" u="none" dirty="0" smtClean="0"/>
              <a:t> http</a:t>
            </a:r>
            <a:r>
              <a:rPr lang="it-IT" sz="1000" b="1" u="none" dirty="0"/>
              <a:t>://</a:t>
            </a:r>
            <a:r>
              <a:rPr lang="it-IT" sz="1000" b="1" u="none" dirty="0" smtClean="0"/>
              <a:t>www.albertomontanari.it – E-mail</a:t>
            </a:r>
            <a:r>
              <a:rPr lang="it-IT" sz="1000" b="1" u="none" kern="1200" dirty="0" smtClean="0">
                <a:solidFill>
                  <a:schemeClr val="tx1"/>
                </a:solidFill>
                <a:latin typeface="Arial" charset="0"/>
                <a:ea typeface="+mn-ea"/>
                <a:cs typeface="+mn-cs"/>
              </a:rPr>
              <a:t>: alberto.montanari@unibo.it</a:t>
            </a:r>
          </a:p>
        </p:txBody>
      </p:sp>
      <p:pic>
        <p:nvPicPr>
          <p:cNvPr id="12" name="Picture 8"/>
          <p:cNvPicPr>
            <a:picLocks noChangeAspect="1" noChangeArrowheads="1"/>
          </p:cNvPicPr>
          <p:nvPr/>
        </p:nvPicPr>
        <p:blipFill>
          <a:blip r:embed="rId6"/>
          <a:srcRect/>
          <a:stretch>
            <a:fillRect/>
          </a:stretch>
        </p:blipFill>
        <p:spPr bwMode="auto">
          <a:xfrm>
            <a:off x="10860368" y="0"/>
            <a:ext cx="1299882" cy="14732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365"/>
                                        </p:tgtEl>
                                        <p:attrNameLst>
                                          <p:attrName>style.visibility</p:attrName>
                                        </p:attrNameLst>
                                      </p:cBhvr>
                                      <p:to>
                                        <p:strVal val="visible"/>
                                      </p:to>
                                    </p:set>
                                    <p:animEffect transition="in" filter="fade">
                                      <p:cBhvr>
                                        <p:cTn id="7" dur="2000"/>
                                        <p:tgtEl>
                                          <p:spTgt spid="1536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366"/>
                                        </p:tgtEl>
                                        <p:attrNameLst>
                                          <p:attrName>style.visibility</p:attrName>
                                        </p:attrNameLst>
                                      </p:cBhvr>
                                      <p:to>
                                        <p:strVal val="visible"/>
                                      </p:to>
                                    </p:set>
                                    <p:animEffect transition="in" filter="fade">
                                      <p:cBhvr>
                                        <p:cTn id="12" dur="2000"/>
                                        <p:tgtEl>
                                          <p:spTgt spid="153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7"/>
          <p:cNvSpPr txBox="1">
            <a:spLocks noChangeArrowheads="1"/>
          </p:cNvSpPr>
          <p:nvPr/>
        </p:nvSpPr>
        <p:spPr bwMode="auto">
          <a:xfrm>
            <a:off x="-139700" y="-51290"/>
            <a:ext cx="10693400" cy="584775"/>
          </a:xfrm>
          <a:prstGeom prst="rect">
            <a:avLst/>
          </a:prstGeom>
          <a:noFill/>
          <a:ln w="9525">
            <a:noFill/>
            <a:miter lim="800000"/>
            <a:headEnd/>
            <a:tailEnd/>
          </a:ln>
        </p:spPr>
        <p:txBody>
          <a:bodyPr wrap="square">
            <a:spAutoFit/>
          </a:bodyPr>
          <a:lstStyle/>
          <a:p>
            <a:pPr algn="ctr">
              <a:spcBef>
                <a:spcPct val="50000"/>
              </a:spcBef>
            </a:pPr>
            <a:r>
              <a:rPr lang="en-US" altLang="zh-CN" sz="3200" b="1" kern="900" dirty="0" smtClean="0">
                <a:ln w="12700">
                  <a:solidFill>
                    <a:schemeClr val="tx2">
                      <a:satMod val="155000"/>
                    </a:schemeClr>
                  </a:solidFill>
                  <a:prstDash val="solid"/>
                </a:ln>
                <a:latin typeface="Arial" pitchFamily="34" charset="0"/>
              </a:rPr>
              <a:t>The fascinating question on Stationarity</a:t>
            </a:r>
          </a:p>
        </p:txBody>
      </p:sp>
      <p:sp>
        <p:nvSpPr>
          <p:cNvPr id="11" name="CasellaDiTesto 10"/>
          <p:cNvSpPr txBox="1"/>
          <p:nvPr/>
        </p:nvSpPr>
        <p:spPr>
          <a:xfrm>
            <a:off x="2727412" y="6623549"/>
            <a:ext cx="6741333" cy="246221"/>
          </a:xfrm>
          <a:prstGeom prst="rect">
            <a:avLst/>
          </a:prstGeom>
          <a:solidFill>
            <a:schemeClr val="bg1">
              <a:lumMod val="85000"/>
            </a:schemeClr>
          </a:solidFill>
          <a:ln>
            <a:solidFill>
              <a:schemeClr val="tx1"/>
            </a:solidFill>
          </a:ln>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smtClean="0"/>
              <a:t>This</a:t>
            </a:r>
            <a:r>
              <a:rPr lang="it-IT" sz="1000" b="1" u="none" dirty="0" smtClean="0"/>
              <a:t> </a:t>
            </a:r>
            <a:r>
              <a:rPr lang="it-IT" sz="1000" b="1" u="none" dirty="0" err="1" smtClean="0"/>
              <a:t>presentation</a:t>
            </a:r>
            <a:r>
              <a:rPr lang="it-IT" sz="1000" b="1" u="none" dirty="0" smtClean="0"/>
              <a:t> </a:t>
            </a:r>
            <a:r>
              <a:rPr lang="it-IT" sz="1000" b="1" u="none" dirty="0" err="1" smtClean="0"/>
              <a:t>is</a:t>
            </a:r>
            <a:r>
              <a:rPr lang="it-IT" sz="1000" b="1" u="none" baseline="0" dirty="0" smtClean="0"/>
              <a:t> </a:t>
            </a:r>
            <a:r>
              <a:rPr lang="it-IT" sz="1000" b="1" u="none" baseline="0" dirty="0" err="1" smtClean="0"/>
              <a:t>available</a:t>
            </a:r>
            <a:r>
              <a:rPr lang="it-IT" sz="1000" b="1" u="none" baseline="0" dirty="0" smtClean="0"/>
              <a:t> </a:t>
            </a:r>
            <a:r>
              <a:rPr lang="it-IT" sz="1000" b="1" u="none" dirty="0" smtClean="0"/>
              <a:t>at the web </a:t>
            </a:r>
            <a:r>
              <a:rPr lang="it-IT" sz="1000" b="1" u="none" dirty="0" err="1" smtClean="0"/>
              <a:t>address</a:t>
            </a:r>
            <a:r>
              <a:rPr lang="it-IT" sz="1000" b="1" u="none" dirty="0" smtClean="0"/>
              <a:t> http</a:t>
            </a:r>
            <a:r>
              <a:rPr lang="it-IT" sz="1000" b="1" u="none" dirty="0"/>
              <a:t>://</a:t>
            </a:r>
            <a:r>
              <a:rPr lang="it-IT" sz="1000" b="1" u="none" dirty="0" smtClean="0"/>
              <a:t>www.albertomontanari.it – E-mail</a:t>
            </a:r>
            <a:r>
              <a:rPr lang="it-IT" sz="1000" b="1" u="none" kern="1200" dirty="0" smtClean="0">
                <a:solidFill>
                  <a:schemeClr val="tx1"/>
                </a:solidFill>
                <a:latin typeface="Arial" charset="0"/>
                <a:ea typeface="+mn-ea"/>
                <a:cs typeface="+mn-cs"/>
              </a:rPr>
              <a:t>: alberto.montanari@unibo.it</a:t>
            </a:r>
          </a:p>
        </p:txBody>
      </p:sp>
      <p:pic>
        <p:nvPicPr>
          <p:cNvPr id="12" name="Picture 8"/>
          <p:cNvPicPr>
            <a:picLocks noChangeAspect="1" noChangeArrowheads="1"/>
          </p:cNvPicPr>
          <p:nvPr/>
        </p:nvPicPr>
        <p:blipFill>
          <a:blip r:embed="rId3"/>
          <a:srcRect/>
          <a:stretch>
            <a:fillRect/>
          </a:stretch>
        </p:blipFill>
        <p:spPr bwMode="auto">
          <a:xfrm>
            <a:off x="10860368" y="0"/>
            <a:ext cx="1299882" cy="1473200"/>
          </a:xfrm>
          <a:prstGeom prst="rect">
            <a:avLst/>
          </a:prstGeom>
          <a:noFill/>
          <a:ln w="9525">
            <a:noFill/>
            <a:miter lim="800000"/>
            <a:headEnd/>
            <a:tailEnd/>
          </a:ln>
          <a:effectLst/>
        </p:spPr>
      </p:pic>
      <p:pic>
        <p:nvPicPr>
          <p:cNvPr id="2051" name="Picture 3"/>
          <p:cNvPicPr>
            <a:picLocks noChangeAspect="1" noChangeArrowheads="1"/>
          </p:cNvPicPr>
          <p:nvPr/>
        </p:nvPicPr>
        <p:blipFill>
          <a:blip r:embed="rId4"/>
          <a:srcRect/>
          <a:stretch>
            <a:fillRect/>
          </a:stretch>
        </p:blipFill>
        <p:spPr bwMode="auto">
          <a:xfrm>
            <a:off x="38101" y="643195"/>
            <a:ext cx="6972300" cy="1963480"/>
          </a:xfrm>
          <a:prstGeom prst="rect">
            <a:avLst/>
          </a:prstGeom>
          <a:noFill/>
          <a:ln w="9525">
            <a:noFill/>
            <a:miter lim="800000"/>
            <a:headEnd/>
            <a:tailEnd/>
          </a:ln>
          <a:effectLst/>
        </p:spPr>
      </p:pic>
      <p:pic>
        <p:nvPicPr>
          <p:cNvPr id="2050" name="Picture 2"/>
          <p:cNvPicPr>
            <a:picLocks noChangeAspect="1" noChangeArrowheads="1"/>
          </p:cNvPicPr>
          <p:nvPr/>
        </p:nvPicPr>
        <p:blipFill>
          <a:blip r:embed="rId5"/>
          <a:srcRect/>
          <a:stretch>
            <a:fillRect/>
          </a:stretch>
        </p:blipFill>
        <p:spPr bwMode="auto">
          <a:xfrm>
            <a:off x="1354138" y="2317750"/>
            <a:ext cx="8059737" cy="2627313"/>
          </a:xfrm>
          <a:prstGeom prst="rect">
            <a:avLst/>
          </a:prstGeom>
          <a:noFill/>
          <a:ln w="9525">
            <a:noFill/>
            <a:miter lim="800000"/>
            <a:headEnd/>
            <a:tailEnd/>
          </a:ln>
          <a:effectLst/>
        </p:spPr>
      </p:pic>
      <p:pic>
        <p:nvPicPr>
          <p:cNvPr id="2052" name="Picture 4"/>
          <p:cNvPicPr>
            <a:picLocks noChangeAspect="1" noChangeArrowheads="1"/>
          </p:cNvPicPr>
          <p:nvPr/>
        </p:nvPicPr>
        <p:blipFill>
          <a:blip r:embed="rId6"/>
          <a:srcRect/>
          <a:stretch>
            <a:fillRect/>
          </a:stretch>
        </p:blipFill>
        <p:spPr bwMode="auto">
          <a:xfrm>
            <a:off x="4100513" y="4529138"/>
            <a:ext cx="7850187" cy="193833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0" y="5274126"/>
            <a:ext cx="12192000" cy="1761674"/>
          </a:xfrm>
          <a:prstGeom prst="rect">
            <a:avLst/>
          </a:prstGeom>
          <a:noFill/>
          <a:ln w="9525">
            <a:noFill/>
            <a:miter lim="800000"/>
            <a:headEnd/>
            <a:tailEnd/>
          </a:ln>
          <a:effectLst/>
        </p:spPr>
      </p:pic>
      <p:sp>
        <p:nvSpPr>
          <p:cNvPr id="6" name="CasellaDiTesto 5"/>
          <p:cNvSpPr txBox="1"/>
          <p:nvPr/>
        </p:nvSpPr>
        <p:spPr>
          <a:xfrm>
            <a:off x="0" y="0"/>
            <a:ext cx="12192000" cy="584775"/>
          </a:xfrm>
          <a:prstGeom prst="rect">
            <a:avLst/>
          </a:prstGeom>
          <a:noFill/>
        </p:spPr>
        <p:txBody>
          <a:bodyPr wrap="square" rtlCol="0">
            <a:spAutoFit/>
          </a:bodyPr>
          <a:lstStyle/>
          <a:p>
            <a:pPr algn="ctr"/>
            <a:r>
              <a:rPr lang="en-US" altLang="zh-CN" sz="3200" b="1" kern="900" dirty="0" smtClean="0">
                <a:ln w="12700">
                  <a:solidFill>
                    <a:schemeClr val="tx2">
                      <a:satMod val="155000"/>
                    </a:schemeClr>
                  </a:solidFill>
                  <a:prstDash val="solid"/>
                </a:ln>
                <a:latin typeface="Arial" pitchFamily="34" charset="0"/>
              </a:rPr>
              <a:t>Yet, another talk on climate change!</a:t>
            </a:r>
          </a:p>
        </p:txBody>
      </p:sp>
      <p:sp>
        <p:nvSpPr>
          <p:cNvPr id="2" name="AutoShape 2"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0" name="AutoShape 4"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3" name="AutoShape 7" descr="Immagine correlata"/>
          <p:cNvSpPr>
            <a:spLocks noChangeAspect="1" noChangeArrowheads="1"/>
          </p:cNvSpPr>
          <p:nvPr/>
        </p:nvSpPr>
        <p:spPr bwMode="auto">
          <a:xfrm>
            <a:off x="63500" y="-136525"/>
            <a:ext cx="3362325" cy="3362325"/>
          </a:xfrm>
          <a:prstGeom prst="rect">
            <a:avLst/>
          </a:prstGeom>
          <a:noFill/>
        </p:spPr>
        <p:txBody>
          <a:bodyPr vert="horz" wrap="square" lIns="91440" tIns="45720" rIns="91440" bIns="45720" numCol="1" anchor="t" anchorCtr="0" compatLnSpc="1">
            <a:prstTxWarp prst="textNoShape">
              <a:avLst/>
            </a:prstTxWarp>
          </a:bodyPr>
          <a:lstStyle/>
          <a:p>
            <a:endParaRPr lang="it-IT"/>
          </a:p>
        </p:txBody>
      </p:sp>
      <p:grpSp>
        <p:nvGrpSpPr>
          <p:cNvPr id="15" name="Gruppo 14"/>
          <p:cNvGrpSpPr/>
          <p:nvPr/>
        </p:nvGrpSpPr>
        <p:grpSpPr>
          <a:xfrm>
            <a:off x="8724900" y="736600"/>
            <a:ext cx="3467100" cy="4652824"/>
            <a:chOff x="8724900" y="736600"/>
            <a:chExt cx="3467100" cy="4652824"/>
          </a:xfrm>
        </p:grpSpPr>
        <p:sp>
          <p:nvSpPr>
            <p:cNvPr id="13" name="CasellaDiTesto 12"/>
            <p:cNvSpPr txBox="1"/>
            <p:nvPr/>
          </p:nvSpPr>
          <p:spPr>
            <a:xfrm>
              <a:off x="8724900" y="3860800"/>
              <a:ext cx="3467100" cy="1528624"/>
            </a:xfrm>
            <a:prstGeom prst="rect">
              <a:avLst/>
            </a:prstGeom>
            <a:noFill/>
          </p:spPr>
          <p:txBody>
            <a:bodyPr wrap="square" rtlCol="0">
              <a:spAutoFit/>
            </a:bodyPr>
            <a:lstStyle/>
            <a:p>
              <a:pPr algn="r">
                <a:lnSpc>
                  <a:spcPts val="800"/>
                </a:lnSpc>
              </a:pPr>
              <a:r>
                <a:rPr lang="en-US" sz="900" dirty="0" smtClean="0"/>
                <a:t>Images from:</a:t>
              </a:r>
            </a:p>
            <a:p>
              <a:pPr algn="r">
                <a:lnSpc>
                  <a:spcPts val="800"/>
                </a:lnSpc>
              </a:pPr>
              <a:r>
                <a:rPr lang="en-US" sz="900" dirty="0" smtClean="0"/>
                <a:t>Baluchi5 - Own work, CC BY-SA 3.0, </a:t>
              </a:r>
              <a:r>
                <a:rPr lang="en-US" sz="900" dirty="0" smtClean="0">
                  <a:hlinkClick r:id="rId3"/>
                </a:rPr>
                <a:t>https://commons.wikimedia.org/w/index.php?curid=22913585</a:t>
              </a:r>
              <a:endParaRPr lang="en-US" sz="900" dirty="0" smtClean="0"/>
            </a:p>
            <a:p>
              <a:pPr algn="r">
                <a:lnSpc>
                  <a:spcPts val="800"/>
                </a:lnSpc>
              </a:pPr>
              <a:r>
                <a:rPr lang="en-US" sz="900" dirty="0" smtClean="0"/>
                <a:t>Luis Prado, from The Noun Project [CC BY 3.0 </a:t>
              </a:r>
            </a:p>
            <a:p>
              <a:pPr algn="r">
                <a:lnSpc>
                  <a:spcPts val="800"/>
                </a:lnSpc>
              </a:pPr>
              <a:r>
                <a:rPr lang="en-US" sz="900" dirty="0" smtClean="0"/>
                <a:t>(</a:t>
              </a:r>
              <a:r>
                <a:rPr lang="en-US" sz="900" dirty="0" smtClean="0">
                  <a:hlinkClick r:id="rId4"/>
                </a:rPr>
                <a:t>https://creativecommons.org/licenses/by/3.0</a:t>
              </a:r>
              <a:r>
                <a:rPr lang="en-US" sz="900" dirty="0" smtClean="0"/>
                <a:t>)]</a:t>
              </a:r>
            </a:p>
            <a:p>
              <a:pPr algn="r">
                <a:lnSpc>
                  <a:spcPts val="800"/>
                </a:lnSpc>
              </a:pPr>
              <a:r>
                <a:rPr lang="en-US" sz="900" dirty="0" err="1" smtClean="0"/>
                <a:t>Jackl</a:t>
              </a:r>
              <a:r>
                <a:rPr lang="en-US" sz="900" dirty="0" smtClean="0"/>
                <a:t> - </a:t>
              </a:r>
              <a:r>
                <a:rPr lang="en-US" sz="900" dirty="0" err="1" smtClean="0"/>
                <a:t>Jackl</a:t>
              </a:r>
              <a:r>
                <a:rPr lang="en-US" sz="900" dirty="0" smtClean="0"/>
                <a:t>, CC BY-SA 3.0, </a:t>
              </a:r>
            </a:p>
            <a:p>
              <a:pPr algn="r">
                <a:lnSpc>
                  <a:spcPts val="800"/>
                </a:lnSpc>
              </a:pPr>
              <a:r>
                <a:rPr lang="en-US" sz="900" dirty="0" smtClean="0">
                  <a:hlinkClick r:id="rId5"/>
                </a:rPr>
                <a:t>https://commons.wikimedia.org/w/index.php?curid=2941245</a:t>
              </a:r>
              <a:endParaRPr lang="en-US" sz="900" dirty="0" smtClean="0"/>
            </a:p>
            <a:p>
              <a:pPr algn="r">
                <a:lnSpc>
                  <a:spcPts val="800"/>
                </a:lnSpc>
              </a:pPr>
              <a:r>
                <a:rPr lang="en-US" sz="900" dirty="0" err="1" smtClean="0"/>
                <a:t>Vincshekhan</a:t>
              </a:r>
              <a:r>
                <a:rPr lang="en-US" sz="900" dirty="0" smtClean="0"/>
                <a:t> - Own work, Public Domain, </a:t>
              </a:r>
              <a:r>
                <a:rPr lang="en-US" sz="900" dirty="0" smtClean="0">
                  <a:hlinkClick r:id="rId6"/>
                </a:rPr>
                <a:t>https://commons.wikimedia.org/w/index.php?curid=8489443</a:t>
              </a:r>
              <a:endParaRPr lang="en-US" sz="900" dirty="0" smtClean="0"/>
            </a:p>
            <a:p>
              <a:pPr algn="r">
                <a:lnSpc>
                  <a:spcPts val="800"/>
                </a:lnSpc>
              </a:pPr>
              <a:r>
                <a:rPr lang="en-US" sz="900" dirty="0" smtClean="0"/>
                <a:t>Frits </a:t>
              </a:r>
              <a:r>
                <a:rPr lang="en-US" sz="900" dirty="0" err="1" smtClean="0"/>
                <a:t>Ahlefeldt</a:t>
              </a:r>
              <a:r>
                <a:rPr lang="en-US" sz="900" dirty="0" smtClean="0"/>
                <a:t> - HikingArtist.com - Own work, CC BY-SA 3.0, </a:t>
              </a:r>
              <a:r>
                <a:rPr lang="en-US" sz="900" dirty="0" smtClean="0">
                  <a:hlinkClick r:id="rId7"/>
                </a:rPr>
                <a:t>https://commons.wikimedia.org/w/index.php?curid=17001595</a:t>
              </a:r>
              <a:endParaRPr lang="en-US" sz="900" dirty="0" smtClean="0"/>
            </a:p>
            <a:p>
              <a:pPr algn="r">
                <a:lnSpc>
                  <a:spcPts val="800"/>
                </a:lnSpc>
              </a:pPr>
              <a:r>
                <a:rPr lang="en-US" sz="900" dirty="0" smtClean="0"/>
                <a:t>Bert Kaufmann from </a:t>
              </a:r>
              <a:r>
                <a:rPr lang="en-US" sz="900" dirty="0" err="1" smtClean="0"/>
                <a:t>Roermond</a:t>
              </a:r>
              <a:r>
                <a:rPr lang="en-US" sz="900" dirty="0" smtClean="0"/>
                <a:t>, Netherlands - Drought, CC BY 2.0, </a:t>
              </a:r>
              <a:r>
                <a:rPr lang="en-US" sz="900" dirty="0" smtClean="0">
                  <a:hlinkClick r:id="rId8"/>
                </a:rPr>
                <a:t>https://commons.wikimedia.org/w/index.php?curid=24300268</a:t>
              </a:r>
              <a:r>
                <a:rPr lang="en-US" sz="900" dirty="0" smtClean="0"/>
                <a:t> </a:t>
              </a:r>
            </a:p>
            <a:p>
              <a:pPr algn="r">
                <a:lnSpc>
                  <a:spcPts val="800"/>
                </a:lnSpc>
              </a:pPr>
              <a:endParaRPr lang="it-IT" sz="900" dirty="0"/>
            </a:p>
          </p:txBody>
        </p:sp>
        <p:pic>
          <p:nvPicPr>
            <p:cNvPr id="10242" name="Picture 2" descr="Z:\home\sturno\Scrivania\Senzanome.gif"/>
            <p:cNvPicPr>
              <a:picLocks noChangeAspect="1" noChangeArrowheads="1" noCrop="1"/>
            </p:cNvPicPr>
            <p:nvPr/>
          </p:nvPicPr>
          <p:blipFill>
            <a:blip r:embed="rId9"/>
            <a:srcRect/>
            <a:stretch>
              <a:fillRect/>
            </a:stretch>
          </p:blipFill>
          <p:spPr bwMode="auto">
            <a:xfrm>
              <a:off x="9245600" y="736600"/>
              <a:ext cx="2919329" cy="3144856"/>
            </a:xfrm>
            <a:prstGeom prst="rect">
              <a:avLst/>
            </a:prstGeom>
            <a:noFill/>
          </p:spPr>
        </p:pic>
      </p:grpSp>
      <p:pic>
        <p:nvPicPr>
          <p:cNvPr id="10243" name="Picture 3"/>
          <p:cNvPicPr>
            <a:picLocks noChangeAspect="1" noChangeArrowheads="1"/>
          </p:cNvPicPr>
          <p:nvPr/>
        </p:nvPicPr>
        <p:blipFill>
          <a:blip r:embed="rId10"/>
          <a:srcRect/>
          <a:stretch>
            <a:fillRect/>
          </a:stretch>
        </p:blipFill>
        <p:spPr bwMode="auto">
          <a:xfrm>
            <a:off x="0" y="812800"/>
            <a:ext cx="3929942" cy="3357563"/>
          </a:xfrm>
          <a:prstGeom prst="rect">
            <a:avLst/>
          </a:prstGeom>
          <a:noFill/>
          <a:ln w="9525">
            <a:noFill/>
            <a:miter lim="800000"/>
            <a:headEnd/>
            <a:tailEnd/>
          </a:ln>
          <a:effectLst/>
        </p:spPr>
      </p:pic>
      <p:grpSp>
        <p:nvGrpSpPr>
          <p:cNvPr id="14" name="Gruppo 13"/>
          <p:cNvGrpSpPr/>
          <p:nvPr/>
        </p:nvGrpSpPr>
        <p:grpSpPr>
          <a:xfrm>
            <a:off x="4660900" y="3174999"/>
            <a:ext cx="3530600" cy="1804433"/>
            <a:chOff x="4660900" y="3174999"/>
            <a:chExt cx="3530600" cy="1804433"/>
          </a:xfrm>
        </p:grpSpPr>
        <p:pic>
          <p:nvPicPr>
            <p:cNvPr id="10244" name="Picture 4"/>
            <p:cNvPicPr>
              <a:picLocks noChangeAspect="1" noChangeArrowheads="1"/>
            </p:cNvPicPr>
            <p:nvPr/>
          </p:nvPicPr>
          <p:blipFill>
            <a:blip r:embed="rId11"/>
            <a:srcRect/>
            <a:stretch>
              <a:fillRect/>
            </a:stretch>
          </p:blipFill>
          <p:spPr bwMode="auto">
            <a:xfrm>
              <a:off x="4773613" y="3174999"/>
              <a:ext cx="2170721" cy="1357313"/>
            </a:xfrm>
            <a:prstGeom prst="rect">
              <a:avLst/>
            </a:prstGeom>
            <a:noFill/>
            <a:ln w="9525">
              <a:noFill/>
              <a:miter lim="800000"/>
              <a:headEnd/>
              <a:tailEnd/>
            </a:ln>
            <a:effectLst/>
          </p:spPr>
        </p:pic>
        <p:sp>
          <p:nvSpPr>
            <p:cNvPr id="18" name="CasellaDiTesto 17"/>
            <p:cNvSpPr txBox="1"/>
            <p:nvPr/>
          </p:nvSpPr>
          <p:spPr>
            <a:xfrm>
              <a:off x="4660900" y="4610100"/>
              <a:ext cx="3530600" cy="369332"/>
            </a:xfrm>
            <a:prstGeom prst="rect">
              <a:avLst/>
            </a:prstGeom>
            <a:noFill/>
          </p:spPr>
          <p:txBody>
            <a:bodyPr wrap="square" rtlCol="0">
              <a:spAutoFit/>
            </a:bodyPr>
            <a:lstStyle/>
            <a:p>
              <a:r>
                <a:rPr lang="en-US" sz="900" dirty="0" smtClean="0"/>
                <a:t>By </a:t>
              </a:r>
              <a:r>
                <a:rPr lang="en-US" sz="900" dirty="0" err="1" smtClean="0"/>
                <a:t>Wikilakz</a:t>
              </a:r>
              <a:r>
                <a:rPr lang="en-US" sz="900" dirty="0" smtClean="0"/>
                <a:t> - Own work, CC BY-SA 4.0, https://commons.wikimedia.org/w/index.php?curid=62255747</a:t>
              </a:r>
              <a:endParaRPr lang="it-IT" sz="900" dirty="0"/>
            </a:p>
          </p:txBody>
        </p:sp>
      </p:grpSp>
      <p:pic>
        <p:nvPicPr>
          <p:cNvPr id="10246" name="Picture 6"/>
          <p:cNvPicPr>
            <a:picLocks noChangeAspect="1" noChangeArrowheads="1"/>
          </p:cNvPicPr>
          <p:nvPr/>
        </p:nvPicPr>
        <p:blipFill>
          <a:blip r:embed="rId12"/>
          <a:srcRect b="31181"/>
          <a:stretch>
            <a:fillRect/>
          </a:stretch>
        </p:blipFill>
        <p:spPr bwMode="auto">
          <a:xfrm>
            <a:off x="4394200" y="977900"/>
            <a:ext cx="4381500" cy="2010149"/>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246"/>
                                        </p:tgtEl>
                                        <p:attrNameLst>
                                          <p:attrName>style.visibility</p:attrName>
                                        </p:attrNameLst>
                                      </p:cBhvr>
                                      <p:to>
                                        <p:strVal val="visible"/>
                                      </p:to>
                                    </p:set>
                                    <p:animEffect transition="in" filter="fade">
                                      <p:cBhvr>
                                        <p:cTn id="7" dur="2000"/>
                                        <p:tgtEl>
                                          <p:spTgt spid="10246"/>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2000"/>
                                        <p:tgtEl>
                                          <p:spTgt spid="14"/>
                                        </p:tgtEl>
                                      </p:cBhvr>
                                    </p:animEffect>
                                  </p:childTnLst>
                                </p:cTn>
                              </p:par>
                            </p:childTnLst>
                          </p:cTn>
                        </p:par>
                        <p:par>
                          <p:cTn id="12" fill="hold">
                            <p:stCondLst>
                              <p:cond delay="4000"/>
                            </p:stCondLst>
                            <p:childTnLst>
                              <p:par>
                                <p:cTn id="13" presetID="10"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0" y="0"/>
            <a:ext cx="12192000" cy="861774"/>
          </a:xfrm>
          <a:prstGeom prst="rect">
            <a:avLst/>
          </a:prstGeom>
          <a:noFill/>
        </p:spPr>
        <p:txBody>
          <a:bodyPr wrap="square" rtlCol="0">
            <a:spAutoFit/>
          </a:bodyPr>
          <a:lstStyle/>
          <a:p>
            <a:pPr algn="ctr"/>
            <a:r>
              <a:rPr lang="en-US" altLang="zh-CN" sz="3200" b="1" kern="900" dirty="0" smtClean="0">
                <a:ln w="12700">
                  <a:solidFill>
                    <a:schemeClr val="tx2">
                      <a:satMod val="155000"/>
                    </a:schemeClr>
                  </a:solidFill>
                  <a:prstDash val="solid"/>
                </a:ln>
                <a:latin typeface="Arial" pitchFamily="34" charset="0"/>
              </a:rPr>
              <a:t>CC orders of magnitude – Temperature</a:t>
            </a:r>
          </a:p>
          <a:p>
            <a:pPr algn="ctr"/>
            <a:r>
              <a:rPr lang="en-US" dirty="0" smtClean="0"/>
              <a:t>(https://www.albertomontanari.it/?q=climatechange)</a:t>
            </a:r>
            <a:endParaRPr lang="en-US" b="1" dirty="0" smtClean="0"/>
          </a:p>
        </p:txBody>
      </p:sp>
      <p:sp>
        <p:nvSpPr>
          <p:cNvPr id="2" name="AutoShape 2"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0" name="AutoShape 4"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3" name="AutoShape 7" descr="Immagine correlata"/>
          <p:cNvSpPr>
            <a:spLocks noChangeAspect="1" noChangeArrowheads="1"/>
          </p:cNvSpPr>
          <p:nvPr/>
        </p:nvSpPr>
        <p:spPr bwMode="auto">
          <a:xfrm>
            <a:off x="63500" y="-136525"/>
            <a:ext cx="3362325" cy="3362325"/>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7" name="Rettangolo 16"/>
          <p:cNvSpPr/>
          <p:nvPr/>
        </p:nvSpPr>
        <p:spPr>
          <a:xfrm>
            <a:off x="50800" y="5409444"/>
            <a:ext cx="5419834" cy="1200329"/>
          </a:xfrm>
          <a:prstGeom prst="rect">
            <a:avLst/>
          </a:prstGeom>
          <a:solidFill>
            <a:schemeClr val="bg1"/>
          </a:solidFill>
        </p:spPr>
        <p:txBody>
          <a:bodyPr wrap="square">
            <a:spAutoFit/>
          </a:bodyPr>
          <a:lstStyle/>
          <a:p>
            <a:r>
              <a:rPr lang="en-US" sz="1200" dirty="0" smtClean="0"/>
              <a:t>Global mean surface-temperature change from 1880 to 2017, relative to the 1951–1980 mean. The 1951–1980 mean is 14.19 °C (57.54 °F). The black line is the global annual mean, and the red line is the five-year local regression line. The blue uncertainty bars show a 95% confidence interval. By NASA Goddard Institute for Space Studies (http://data.giss.nasa.gov/gistemp/graphs/), Public Domain (https://commons.wikimedia.org/w/index.php?curid=24363898).</a:t>
            </a:r>
            <a:endParaRPr lang="it-IT" sz="1200" dirty="0"/>
          </a:p>
        </p:txBody>
      </p:sp>
      <p:pic>
        <p:nvPicPr>
          <p:cNvPr id="19458" name="Picture 2"/>
          <p:cNvPicPr>
            <a:picLocks noChangeAspect="1" noChangeArrowheads="1"/>
          </p:cNvPicPr>
          <p:nvPr/>
        </p:nvPicPr>
        <p:blipFill>
          <a:blip r:embed="rId2"/>
          <a:srcRect/>
          <a:stretch>
            <a:fillRect/>
          </a:stretch>
        </p:blipFill>
        <p:spPr bwMode="auto">
          <a:xfrm>
            <a:off x="265114" y="908025"/>
            <a:ext cx="5030786" cy="4414583"/>
          </a:xfrm>
          <a:prstGeom prst="rect">
            <a:avLst/>
          </a:prstGeom>
          <a:noFill/>
          <a:ln w="9525">
            <a:noFill/>
            <a:miter lim="800000"/>
            <a:headEnd/>
            <a:tailEnd/>
          </a:ln>
          <a:effectLst/>
        </p:spPr>
      </p:pic>
      <p:sp>
        <p:nvSpPr>
          <p:cNvPr id="13" name="Rettangolo 12"/>
          <p:cNvSpPr/>
          <p:nvPr/>
        </p:nvSpPr>
        <p:spPr>
          <a:xfrm>
            <a:off x="5749577" y="5424774"/>
            <a:ext cx="5953659" cy="646331"/>
          </a:xfrm>
          <a:prstGeom prst="rect">
            <a:avLst/>
          </a:prstGeom>
          <a:solidFill>
            <a:schemeClr val="bg1"/>
          </a:solidFill>
        </p:spPr>
        <p:txBody>
          <a:bodyPr wrap="square">
            <a:spAutoFit/>
          </a:bodyPr>
          <a:lstStyle/>
          <a:p>
            <a:r>
              <a:rPr lang="en-US" sz="1200" dirty="0" smtClean="0"/>
              <a:t>From: Koutsoyiannis, D. (2013). Hydrology and change. </a:t>
            </a:r>
            <a:r>
              <a:rPr lang="en-US" sz="1200" i="1" dirty="0" smtClean="0"/>
              <a:t>Hydrological Sciences Journal</a:t>
            </a:r>
            <a:r>
              <a:rPr lang="en-US" sz="1200" dirty="0" smtClean="0"/>
              <a:t>, </a:t>
            </a:r>
            <a:r>
              <a:rPr lang="en-US" sz="1200" i="1" dirty="0" smtClean="0"/>
              <a:t>58</a:t>
            </a:r>
            <a:r>
              <a:rPr lang="en-US" sz="1200" dirty="0" smtClean="0"/>
              <a:t>(6), 1177-1197.</a:t>
            </a:r>
          </a:p>
          <a:p>
            <a:endParaRPr lang="it-IT" sz="1200" dirty="0"/>
          </a:p>
        </p:txBody>
      </p:sp>
      <p:pic>
        <p:nvPicPr>
          <p:cNvPr id="3" name="Picture 2"/>
          <p:cNvPicPr>
            <a:picLocks noChangeAspect="1" noChangeArrowheads="1"/>
          </p:cNvPicPr>
          <p:nvPr/>
        </p:nvPicPr>
        <p:blipFill>
          <a:blip r:embed="rId3"/>
          <a:srcRect/>
          <a:stretch>
            <a:fillRect/>
          </a:stretch>
        </p:blipFill>
        <p:spPr bwMode="auto">
          <a:xfrm>
            <a:off x="5713311" y="1103580"/>
            <a:ext cx="6461358" cy="427245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0" y="0"/>
            <a:ext cx="12192000" cy="861774"/>
          </a:xfrm>
          <a:prstGeom prst="rect">
            <a:avLst/>
          </a:prstGeom>
          <a:noFill/>
        </p:spPr>
        <p:txBody>
          <a:bodyPr wrap="square" rtlCol="0">
            <a:spAutoFit/>
          </a:bodyPr>
          <a:lstStyle/>
          <a:p>
            <a:pPr algn="ctr"/>
            <a:r>
              <a:rPr lang="en-US" altLang="zh-CN" sz="3200" b="1" kern="900" dirty="0" smtClean="0">
                <a:ln w="12700">
                  <a:solidFill>
                    <a:schemeClr val="tx2">
                      <a:satMod val="155000"/>
                    </a:schemeClr>
                  </a:solidFill>
                  <a:prstDash val="solid"/>
                </a:ln>
                <a:latin typeface="Arial" pitchFamily="34" charset="0"/>
              </a:rPr>
              <a:t>CC orders of magnitude – Sea level</a:t>
            </a:r>
          </a:p>
          <a:p>
            <a:pPr algn="ctr"/>
            <a:r>
              <a:rPr lang="en-US" dirty="0" smtClean="0"/>
              <a:t>(https://www.albertomontanari.it/?q=climatechange)</a:t>
            </a:r>
          </a:p>
        </p:txBody>
      </p:sp>
      <p:sp>
        <p:nvSpPr>
          <p:cNvPr id="2" name="AutoShape 2"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0" name="AutoShape 4"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3" name="AutoShape 7" descr="Immagine correlata"/>
          <p:cNvSpPr>
            <a:spLocks noChangeAspect="1" noChangeArrowheads="1"/>
          </p:cNvSpPr>
          <p:nvPr/>
        </p:nvSpPr>
        <p:spPr bwMode="auto">
          <a:xfrm>
            <a:off x="63500" y="-136525"/>
            <a:ext cx="3362325" cy="3362325"/>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7" name="Rettangolo 16"/>
          <p:cNvSpPr/>
          <p:nvPr/>
        </p:nvSpPr>
        <p:spPr>
          <a:xfrm>
            <a:off x="6108700" y="4938236"/>
            <a:ext cx="5765800" cy="1015663"/>
          </a:xfrm>
          <a:prstGeom prst="rect">
            <a:avLst/>
          </a:prstGeom>
          <a:solidFill>
            <a:schemeClr val="bg1"/>
          </a:solidFill>
        </p:spPr>
        <p:txBody>
          <a:bodyPr wrap="square">
            <a:spAutoFit/>
          </a:bodyPr>
          <a:lstStyle/>
          <a:p>
            <a:r>
              <a:rPr lang="en-US" sz="1200" dirty="0" smtClean="0"/>
              <a:t>Changes in sea level since the end of the last glacial episode. This figure was prepared by Robert A. Rohde from published data, and is incorporated into the Global Warming Art project. CC BY-SA 3.0 (https://commons.wikimedia.org/w/index.php?curid=479979).</a:t>
            </a:r>
          </a:p>
          <a:p>
            <a:endParaRPr lang="en-US" sz="1200" dirty="0" smtClean="0"/>
          </a:p>
          <a:p>
            <a:endParaRPr lang="it-IT" sz="1200" dirty="0"/>
          </a:p>
        </p:txBody>
      </p:sp>
      <p:sp>
        <p:nvSpPr>
          <p:cNvPr id="13" name="Rettangolo 12"/>
          <p:cNvSpPr/>
          <p:nvPr/>
        </p:nvSpPr>
        <p:spPr>
          <a:xfrm>
            <a:off x="304800" y="4925536"/>
            <a:ext cx="5435600" cy="1569660"/>
          </a:xfrm>
          <a:prstGeom prst="rect">
            <a:avLst/>
          </a:prstGeom>
          <a:solidFill>
            <a:schemeClr val="bg1"/>
          </a:solidFill>
        </p:spPr>
        <p:txBody>
          <a:bodyPr wrap="square">
            <a:spAutoFit/>
          </a:bodyPr>
          <a:lstStyle/>
          <a:p>
            <a:r>
              <a:rPr lang="en-US" sz="1200" dirty="0" smtClean="0"/>
              <a:t>Global mean sea level reconstructions over the period 1880-2012. Black line shows the three-year moving average. Red line shows data derived from satellite measurements. Data derived from 23 different gauges. By Robert A. Rohde, modified by A. Montanari - </a:t>
            </a:r>
            <a:r>
              <a:rPr lang="en-US" sz="1200" dirty="0" err="1" smtClean="0"/>
              <a:t>Image:Recent</a:t>
            </a:r>
            <a:r>
              <a:rPr lang="en-US" sz="1200" dirty="0" smtClean="0"/>
              <a:t> Sea Level Rise.png by Robert A. Rohde. This figure was prepared by Robert A. Rohde from published data, and is incorporated into the Global Warming Art project. Translation in </a:t>
            </a:r>
            <a:r>
              <a:rPr lang="en-US" sz="1200" dirty="0" err="1" smtClean="0"/>
              <a:t>french</a:t>
            </a:r>
            <a:r>
              <a:rPr lang="en-US" sz="1200" dirty="0" smtClean="0"/>
              <a:t> and conversion to </a:t>
            </a:r>
            <a:r>
              <a:rPr lang="en-US" sz="1200" dirty="0" err="1" smtClean="0"/>
              <a:t>svg</a:t>
            </a:r>
            <a:r>
              <a:rPr lang="en-US" sz="1200" dirty="0" smtClean="0"/>
              <a:t> was done by </a:t>
            </a:r>
            <a:r>
              <a:rPr lang="en-US" sz="1200" dirty="0" err="1" smtClean="0"/>
              <a:t>SuperManu</a:t>
            </a:r>
            <a:r>
              <a:rPr lang="en-US" sz="1200" dirty="0" smtClean="0"/>
              <a:t>, CC BY-SA 3.0 (https://commons.wikimedia.org/w/index.php?curid=3003623).</a:t>
            </a:r>
            <a:endParaRPr lang="it-IT" sz="1200" dirty="0"/>
          </a:p>
        </p:txBody>
      </p:sp>
      <p:pic>
        <p:nvPicPr>
          <p:cNvPr id="20481" name="Picture 1"/>
          <p:cNvPicPr>
            <a:picLocks noChangeAspect="1" noChangeArrowheads="1"/>
          </p:cNvPicPr>
          <p:nvPr/>
        </p:nvPicPr>
        <p:blipFill>
          <a:blip r:embed="rId2"/>
          <a:srcRect/>
          <a:stretch>
            <a:fillRect/>
          </a:stretch>
        </p:blipFill>
        <p:spPr bwMode="auto">
          <a:xfrm>
            <a:off x="6537325" y="1223963"/>
            <a:ext cx="5010150" cy="3419475"/>
          </a:xfrm>
          <a:prstGeom prst="rect">
            <a:avLst/>
          </a:prstGeom>
          <a:noFill/>
          <a:ln w="9525">
            <a:noFill/>
            <a:miter lim="800000"/>
            <a:headEnd/>
            <a:tailEnd/>
          </a:ln>
          <a:effectLst/>
        </p:spPr>
      </p:pic>
      <p:pic>
        <p:nvPicPr>
          <p:cNvPr id="20482" name="Picture 2"/>
          <p:cNvPicPr>
            <a:picLocks noChangeAspect="1" noChangeArrowheads="1"/>
          </p:cNvPicPr>
          <p:nvPr/>
        </p:nvPicPr>
        <p:blipFill>
          <a:blip r:embed="rId3"/>
          <a:srcRect/>
          <a:stretch>
            <a:fillRect/>
          </a:stretch>
        </p:blipFill>
        <p:spPr bwMode="auto">
          <a:xfrm>
            <a:off x="639764" y="1130299"/>
            <a:ext cx="4908030" cy="36099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0" y="0"/>
            <a:ext cx="12192000" cy="861774"/>
          </a:xfrm>
          <a:prstGeom prst="rect">
            <a:avLst/>
          </a:prstGeom>
          <a:noFill/>
        </p:spPr>
        <p:txBody>
          <a:bodyPr wrap="square" rtlCol="0">
            <a:spAutoFit/>
          </a:bodyPr>
          <a:lstStyle/>
          <a:p>
            <a:pPr algn="ctr"/>
            <a:r>
              <a:rPr lang="en-US" altLang="zh-CN" sz="3200" b="1" kern="900" dirty="0" smtClean="0">
                <a:ln w="12700">
                  <a:solidFill>
                    <a:schemeClr val="tx2">
                      <a:satMod val="155000"/>
                    </a:schemeClr>
                  </a:solidFill>
                  <a:prstDash val="solid"/>
                </a:ln>
                <a:latin typeface="Arial" pitchFamily="34" charset="0"/>
              </a:rPr>
              <a:t>The importance of variability</a:t>
            </a:r>
          </a:p>
          <a:p>
            <a:pPr algn="ctr"/>
            <a:r>
              <a:rPr lang="en-US" dirty="0" smtClean="0"/>
              <a:t>(https://www.albertomontanari.it/?q=climatechange)</a:t>
            </a:r>
          </a:p>
        </p:txBody>
      </p:sp>
      <p:sp>
        <p:nvSpPr>
          <p:cNvPr id="2" name="AutoShape 2"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0" name="AutoShape 4"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3" name="AutoShape 7" descr="Immagine correlata"/>
          <p:cNvSpPr>
            <a:spLocks noChangeAspect="1" noChangeArrowheads="1"/>
          </p:cNvSpPr>
          <p:nvPr/>
        </p:nvSpPr>
        <p:spPr bwMode="auto">
          <a:xfrm>
            <a:off x="63500" y="-136525"/>
            <a:ext cx="3362325" cy="3362325"/>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2" name="Rettangolo 11"/>
          <p:cNvSpPr/>
          <p:nvPr/>
        </p:nvSpPr>
        <p:spPr>
          <a:xfrm>
            <a:off x="317500" y="1113135"/>
            <a:ext cx="11163300" cy="3170099"/>
          </a:xfrm>
          <a:prstGeom prst="rect">
            <a:avLst/>
          </a:prstGeom>
        </p:spPr>
        <p:txBody>
          <a:bodyPr wrap="square">
            <a:spAutoFit/>
          </a:bodyPr>
          <a:lstStyle/>
          <a:p>
            <a:pPr marL="266700" indent="-266700">
              <a:buFont typeface="Arial" pitchFamily="34" charset="0"/>
              <a:buChar char="•"/>
            </a:pPr>
            <a:r>
              <a:rPr lang="en-US" sz="2000" dirty="0" smtClean="0"/>
              <a:t>Hydrologists have a unique knowledge of variability and change in environmental systems.</a:t>
            </a:r>
          </a:p>
          <a:p>
            <a:pPr marL="266700" indent="-266700">
              <a:buFont typeface="Arial" pitchFamily="34" charset="0"/>
              <a:buChar char="•"/>
            </a:pPr>
            <a:endParaRPr lang="en-US" sz="2000" dirty="0" smtClean="0"/>
          </a:p>
          <a:p>
            <a:pPr marL="266700" indent="-266700">
              <a:buFont typeface="Arial" pitchFamily="34" charset="0"/>
              <a:buChar char="•"/>
            </a:pPr>
            <a:r>
              <a:rPr lang="en-US" sz="2000" dirty="0" smtClean="0"/>
              <a:t>Long term cycles (Hurst effect) play a fundamental role in change, have implications in engineering design and climate change adaptation but they are often not considered. See my Wednesday’s presentation at </a:t>
            </a:r>
            <a:r>
              <a:rPr lang="en-US" sz="2000" dirty="0" smtClean="0">
                <a:hlinkClick r:id="rId2"/>
              </a:rPr>
              <a:t>https://www.albertomontanari.it/?q=node/215</a:t>
            </a:r>
            <a:r>
              <a:rPr lang="en-US" sz="2000" dirty="0" smtClean="0"/>
              <a:t> </a:t>
            </a:r>
          </a:p>
          <a:p>
            <a:pPr marL="266700" indent="-266700">
              <a:buFont typeface="Arial" pitchFamily="34" charset="0"/>
              <a:buChar char="•"/>
            </a:pPr>
            <a:endParaRPr lang="en-US" sz="2000" dirty="0" smtClean="0"/>
          </a:p>
          <a:p>
            <a:pPr marL="266700" indent="-266700">
              <a:buFont typeface="Arial" pitchFamily="34" charset="0"/>
              <a:buChar char="•"/>
            </a:pPr>
            <a:r>
              <a:rPr lang="en-US" sz="2000" dirty="0" smtClean="0"/>
              <a:t>Note: </a:t>
            </a:r>
            <a:r>
              <a:rPr lang="en-US" sz="2000" b="1" dirty="0" smtClean="0"/>
              <a:t>long term cycles may be human induced</a:t>
            </a:r>
            <a:r>
              <a:rPr lang="en-US" sz="2000" dirty="0" smtClean="0"/>
              <a:t>. They may be the effect of a positive feedback from the system to a human induced perturbation. They maybe the effect of resilience of the system.</a:t>
            </a:r>
          </a:p>
          <a:p>
            <a:pPr marL="266700" indent="-266700">
              <a:buFont typeface="Arial" pitchFamily="34" charset="0"/>
              <a:buChar char="•"/>
            </a:pPr>
            <a:endParaRPr lang="en-US" sz="2000" dirty="0" smtClean="0"/>
          </a:p>
          <a:p>
            <a:pPr marL="266700" indent="-266700">
              <a:buFont typeface="Arial" pitchFamily="34" charset="0"/>
              <a:buChar char="•"/>
            </a:pPr>
            <a:endParaRPr lang="en-US" sz="2000" dirty="0" smtClean="0"/>
          </a:p>
        </p:txBody>
      </p:sp>
      <p:pic>
        <p:nvPicPr>
          <p:cNvPr id="2050" name="Picture 2"/>
          <p:cNvPicPr>
            <a:picLocks noChangeAspect="1" noChangeArrowheads="1"/>
          </p:cNvPicPr>
          <p:nvPr/>
        </p:nvPicPr>
        <p:blipFill>
          <a:blip r:embed="rId3"/>
          <a:srcRect/>
          <a:stretch>
            <a:fillRect/>
          </a:stretch>
        </p:blipFill>
        <p:spPr bwMode="auto">
          <a:xfrm>
            <a:off x="2921000" y="3777987"/>
            <a:ext cx="6375400" cy="2716475"/>
          </a:xfrm>
          <a:prstGeom prst="rect">
            <a:avLst/>
          </a:prstGeom>
          <a:noFill/>
          <a:ln w="9525">
            <a:noFill/>
            <a:miter lim="800000"/>
            <a:headEnd/>
            <a:tailEnd/>
          </a:ln>
          <a:effectLst/>
        </p:spPr>
      </p:pic>
      <p:sp>
        <p:nvSpPr>
          <p:cNvPr id="15" name="CasellaDiTesto 14"/>
          <p:cNvSpPr txBox="1"/>
          <p:nvPr/>
        </p:nvSpPr>
        <p:spPr>
          <a:xfrm>
            <a:off x="3390900" y="6337300"/>
            <a:ext cx="5549900" cy="307777"/>
          </a:xfrm>
          <a:prstGeom prst="rect">
            <a:avLst/>
          </a:prstGeom>
          <a:noFill/>
        </p:spPr>
        <p:txBody>
          <a:bodyPr wrap="square" rtlCol="0">
            <a:spAutoFit/>
          </a:bodyPr>
          <a:lstStyle/>
          <a:p>
            <a:pPr algn="ctr"/>
            <a:r>
              <a:rPr lang="it-IT" sz="1400" dirty="0" err="1" smtClean="0"/>
              <a:t>Courtesy</a:t>
            </a:r>
            <a:r>
              <a:rPr lang="it-IT" sz="1400" dirty="0" smtClean="0"/>
              <a:t> </a:t>
            </a:r>
            <a:r>
              <a:rPr lang="it-IT" sz="1400" dirty="0" err="1" smtClean="0"/>
              <a:t>by</a:t>
            </a:r>
            <a:r>
              <a:rPr lang="it-IT" sz="1400" dirty="0" smtClean="0"/>
              <a:t> </a:t>
            </a:r>
            <a:r>
              <a:rPr lang="it-IT" sz="1400" dirty="0" err="1" smtClean="0"/>
              <a:t>Demetris</a:t>
            </a:r>
            <a:r>
              <a:rPr lang="it-IT" sz="1400" dirty="0" smtClean="0"/>
              <a:t> Koutsoyiannis</a:t>
            </a:r>
            <a:endParaRPr lang="it-IT" sz="14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508000" y="0"/>
            <a:ext cx="12192000" cy="584775"/>
          </a:xfrm>
          <a:prstGeom prst="rect">
            <a:avLst/>
          </a:prstGeom>
          <a:noFill/>
        </p:spPr>
        <p:txBody>
          <a:bodyPr wrap="square" rtlCol="0">
            <a:spAutoFit/>
          </a:bodyPr>
          <a:lstStyle/>
          <a:p>
            <a:pPr algn="ctr"/>
            <a:r>
              <a:rPr lang="en-US" altLang="zh-CN" sz="3200" b="1" kern="900" dirty="0" smtClean="0">
                <a:ln w="12700">
                  <a:solidFill>
                    <a:schemeClr val="tx2">
                      <a:satMod val="155000"/>
                    </a:schemeClr>
                  </a:solidFill>
                  <a:prstDash val="solid"/>
                </a:ln>
                <a:latin typeface="Arial" pitchFamily="34" charset="0"/>
              </a:rPr>
              <a:t>Goal of climate change adaptation</a:t>
            </a:r>
          </a:p>
        </p:txBody>
      </p:sp>
      <p:sp>
        <p:nvSpPr>
          <p:cNvPr id="13" name="Rettangolo 12"/>
          <p:cNvSpPr/>
          <p:nvPr/>
        </p:nvSpPr>
        <p:spPr>
          <a:xfrm>
            <a:off x="228600" y="5852636"/>
            <a:ext cx="4775200" cy="738664"/>
          </a:xfrm>
          <a:prstGeom prst="rect">
            <a:avLst/>
          </a:prstGeom>
          <a:solidFill>
            <a:schemeClr val="bg1"/>
          </a:solidFill>
        </p:spPr>
        <p:txBody>
          <a:bodyPr wrap="square">
            <a:spAutoFit/>
          </a:bodyPr>
          <a:lstStyle/>
          <a:p>
            <a:pPr algn="ctr"/>
            <a:r>
              <a:rPr lang="en-US" sz="1200" dirty="0" smtClean="0"/>
              <a:t>A graphic displaying the inter-connectivity between climate change, adaptability, vulnerability, and resilience..</a:t>
            </a:r>
          </a:p>
          <a:p>
            <a:pPr algn="ctr"/>
            <a:r>
              <a:rPr lang="en-US" sz="900" dirty="0" smtClean="0"/>
              <a:t>Modified after Quokka-</a:t>
            </a:r>
            <a:r>
              <a:rPr lang="en-US" sz="900" dirty="0" err="1" smtClean="0"/>
              <a:t>roo</a:t>
            </a:r>
            <a:r>
              <a:rPr lang="en-US" sz="900" dirty="0" smtClean="0"/>
              <a:t> - Own work, CC BY-SA 3.0, https://commons.wikimedia.org/w/index.php?curid=32643177</a:t>
            </a:r>
            <a:endParaRPr lang="it-IT" sz="900" dirty="0"/>
          </a:p>
        </p:txBody>
      </p:sp>
      <p:sp>
        <p:nvSpPr>
          <p:cNvPr id="9" name="Rettangolo 8"/>
          <p:cNvSpPr/>
          <p:nvPr/>
        </p:nvSpPr>
        <p:spPr>
          <a:xfrm>
            <a:off x="203200" y="643235"/>
            <a:ext cx="9118600" cy="923330"/>
          </a:xfrm>
          <a:prstGeom prst="rect">
            <a:avLst/>
          </a:prstGeom>
        </p:spPr>
        <p:txBody>
          <a:bodyPr wrap="square">
            <a:spAutoFit/>
          </a:bodyPr>
          <a:lstStyle/>
          <a:p>
            <a:r>
              <a:rPr lang="en-US" b="1" dirty="0" smtClean="0"/>
              <a:t>Adaptation</a:t>
            </a:r>
            <a:r>
              <a:rPr lang="en-US" dirty="0" smtClean="0"/>
              <a:t> means </a:t>
            </a:r>
            <a:r>
              <a:rPr lang="en-US" b="1" dirty="0" smtClean="0"/>
              <a:t>anticipating the adverse effects of climate change</a:t>
            </a:r>
            <a:r>
              <a:rPr lang="en-US" dirty="0" smtClean="0"/>
              <a:t> and </a:t>
            </a:r>
            <a:r>
              <a:rPr lang="en-US" b="1" dirty="0" smtClean="0"/>
              <a:t>taking appropriate action</a:t>
            </a:r>
            <a:r>
              <a:rPr lang="en-US" dirty="0" smtClean="0"/>
              <a:t> to prevent or </a:t>
            </a:r>
            <a:r>
              <a:rPr lang="en-US" dirty="0" err="1" smtClean="0"/>
              <a:t>minimise</a:t>
            </a:r>
            <a:r>
              <a:rPr lang="en-US" dirty="0" smtClean="0"/>
              <a:t> the damage they can cause, </a:t>
            </a:r>
            <a:r>
              <a:rPr lang="en-US" b="1" dirty="0" smtClean="0">
                <a:solidFill>
                  <a:srgbClr val="FF0000"/>
                </a:solidFill>
              </a:rPr>
              <a:t>or taking advantage of opportunities that may arise </a:t>
            </a:r>
            <a:r>
              <a:rPr lang="en-US" sz="1400" b="1" dirty="0" smtClean="0"/>
              <a:t>(</a:t>
            </a:r>
            <a:r>
              <a:rPr lang="en-US" sz="1400" dirty="0" smtClean="0"/>
              <a:t>from: </a:t>
            </a:r>
            <a:r>
              <a:rPr lang="en-US" sz="1400" dirty="0" smtClean="0">
                <a:hlinkClick r:id="rId2"/>
              </a:rPr>
              <a:t>https://ec.europa.eu/clima/policies/adaptation_en</a:t>
            </a:r>
            <a:r>
              <a:rPr lang="en-US" sz="1400" dirty="0" smtClean="0"/>
              <a:t>)</a:t>
            </a:r>
            <a:endParaRPr lang="en-US" dirty="0" smtClean="0"/>
          </a:p>
        </p:txBody>
      </p:sp>
      <p:sp>
        <p:nvSpPr>
          <p:cNvPr id="11" name="CasellaDiTesto 10"/>
          <p:cNvSpPr txBox="1"/>
          <p:nvPr/>
        </p:nvSpPr>
        <p:spPr>
          <a:xfrm rot="16200000">
            <a:off x="10668000" y="1104900"/>
            <a:ext cx="2552700" cy="400110"/>
          </a:xfrm>
          <a:prstGeom prst="rect">
            <a:avLst/>
          </a:prstGeom>
          <a:noFill/>
        </p:spPr>
        <p:txBody>
          <a:bodyPr wrap="square" rtlCol="0">
            <a:spAutoFit/>
          </a:bodyPr>
          <a:lstStyle/>
          <a:p>
            <a:pPr algn="r">
              <a:lnSpc>
                <a:spcPts val="800"/>
              </a:lnSpc>
            </a:pPr>
            <a:r>
              <a:rPr lang="en-US" sz="900" dirty="0" smtClean="0"/>
              <a:t>By Tommaso.sansone91 - Own work, CC0, https://commons.wikimedia.org/w/index.php?curid=77398870</a:t>
            </a:r>
            <a:endParaRPr lang="it-IT" sz="900" dirty="0"/>
          </a:p>
        </p:txBody>
      </p:sp>
      <p:pic>
        <p:nvPicPr>
          <p:cNvPr id="7169" name="Picture 1"/>
          <p:cNvPicPr>
            <a:picLocks noChangeAspect="1" noChangeArrowheads="1"/>
          </p:cNvPicPr>
          <p:nvPr/>
        </p:nvPicPr>
        <p:blipFill>
          <a:blip r:embed="rId3"/>
          <a:srcRect/>
          <a:stretch>
            <a:fillRect/>
          </a:stretch>
        </p:blipFill>
        <p:spPr bwMode="auto">
          <a:xfrm>
            <a:off x="8885238" y="17676"/>
            <a:ext cx="3306762" cy="2209588"/>
          </a:xfrm>
          <a:prstGeom prst="rect">
            <a:avLst/>
          </a:prstGeom>
          <a:noFill/>
          <a:ln w="9525">
            <a:noFill/>
            <a:miter lim="800000"/>
            <a:headEnd/>
            <a:tailEnd/>
          </a:ln>
          <a:effectLst/>
        </p:spPr>
      </p:pic>
      <p:pic>
        <p:nvPicPr>
          <p:cNvPr id="7174" name="Picture 6"/>
          <p:cNvPicPr>
            <a:picLocks noChangeAspect="1" noChangeArrowheads="1"/>
          </p:cNvPicPr>
          <p:nvPr/>
        </p:nvPicPr>
        <p:blipFill>
          <a:blip r:embed="rId4"/>
          <a:srcRect/>
          <a:stretch>
            <a:fillRect/>
          </a:stretch>
        </p:blipFill>
        <p:spPr bwMode="auto">
          <a:xfrm>
            <a:off x="241300" y="2616200"/>
            <a:ext cx="4960902" cy="3282950"/>
          </a:xfrm>
          <a:prstGeom prst="rect">
            <a:avLst/>
          </a:prstGeom>
          <a:noFill/>
          <a:ln w="9525">
            <a:noFill/>
            <a:miter lim="800000"/>
            <a:headEnd/>
            <a:tailEnd/>
          </a:ln>
          <a:effectLst/>
        </p:spPr>
      </p:pic>
      <p:grpSp>
        <p:nvGrpSpPr>
          <p:cNvPr id="12" name="Gruppo 11"/>
          <p:cNvGrpSpPr/>
          <p:nvPr/>
        </p:nvGrpSpPr>
        <p:grpSpPr>
          <a:xfrm>
            <a:off x="5448300" y="2654300"/>
            <a:ext cx="6705599" cy="3198695"/>
            <a:chOff x="5448300" y="2895600"/>
            <a:chExt cx="6705599" cy="3198695"/>
          </a:xfrm>
        </p:grpSpPr>
        <p:sp>
          <p:nvSpPr>
            <p:cNvPr id="10" name="CasellaDiTesto 9"/>
            <p:cNvSpPr txBox="1"/>
            <p:nvPr/>
          </p:nvSpPr>
          <p:spPr>
            <a:xfrm>
              <a:off x="5448300" y="2959100"/>
              <a:ext cx="4241800" cy="2585323"/>
            </a:xfrm>
            <a:prstGeom prst="rect">
              <a:avLst/>
            </a:prstGeom>
            <a:noFill/>
          </p:spPr>
          <p:txBody>
            <a:bodyPr wrap="square" rtlCol="0">
              <a:spAutoFit/>
            </a:bodyPr>
            <a:lstStyle/>
            <a:p>
              <a:pPr marL="177800" indent="-177800">
                <a:buFont typeface="Arial" pitchFamily="34" charset="0"/>
                <a:buChar char="•"/>
              </a:pPr>
              <a:r>
                <a:rPr lang="en-US" dirty="0" smtClean="0"/>
                <a:t>From a technical (engineering) point of view we need to identify the </a:t>
              </a:r>
              <a:r>
                <a:rPr lang="en-US" b="1" dirty="0" smtClean="0"/>
                <a:t>relevant system</a:t>
              </a:r>
              <a:r>
                <a:rPr lang="en-US" dirty="0" smtClean="0"/>
                <a:t> and </a:t>
              </a:r>
              <a:r>
                <a:rPr lang="en-US" b="1" dirty="0" smtClean="0"/>
                <a:t>design variables</a:t>
              </a:r>
              <a:r>
                <a:rPr lang="en-US" dirty="0" smtClean="0"/>
                <a:t>.</a:t>
              </a:r>
            </a:p>
            <a:p>
              <a:pPr marL="177800" indent="-177800">
                <a:buFont typeface="Arial" pitchFamily="34" charset="0"/>
                <a:buChar char="•"/>
              </a:pPr>
              <a:r>
                <a:rPr lang="en-US" dirty="0" smtClean="0"/>
                <a:t>Example: peak flow with assigned return period, water resources availability, environmental flow etc.</a:t>
              </a:r>
            </a:p>
            <a:p>
              <a:pPr marL="177800" indent="-177800">
                <a:buFont typeface="Arial" pitchFamily="34" charset="0"/>
                <a:buChar char="•"/>
              </a:pPr>
              <a:r>
                <a:rPr lang="en-US" dirty="0" smtClean="0"/>
                <a:t>The key step is estimation of design variable(s) in the presence of uncertainty. This is common practice in engineering. </a:t>
              </a:r>
              <a:endParaRPr lang="it-IT" dirty="0"/>
            </a:p>
          </p:txBody>
        </p:sp>
        <p:pic>
          <p:nvPicPr>
            <p:cNvPr id="7175" name="Picture 7"/>
            <p:cNvPicPr>
              <a:picLocks noChangeAspect="1" noChangeArrowheads="1"/>
            </p:cNvPicPr>
            <p:nvPr/>
          </p:nvPicPr>
          <p:blipFill>
            <a:blip r:embed="rId5"/>
            <a:srcRect l="25512" r="36535" b="14645"/>
            <a:stretch>
              <a:fillRect/>
            </a:stretch>
          </p:blipFill>
          <p:spPr bwMode="auto">
            <a:xfrm>
              <a:off x="9610053" y="2895600"/>
              <a:ext cx="2543846" cy="3198695"/>
            </a:xfrm>
            <a:prstGeom prst="rect">
              <a:avLst/>
            </a:prstGeom>
            <a:noFill/>
            <a:ln w="9525">
              <a:noFill/>
              <a:miter lim="800000"/>
              <a:headEnd/>
              <a:tailEnd/>
            </a:ln>
            <a:effectLst/>
          </p:spPr>
        </p:pic>
      </p:grpSp>
      <p:pic>
        <p:nvPicPr>
          <p:cNvPr id="14" name="Picture 3"/>
          <p:cNvPicPr>
            <a:picLocks noChangeAspect="1" noChangeArrowheads="1"/>
          </p:cNvPicPr>
          <p:nvPr/>
        </p:nvPicPr>
        <p:blipFill>
          <a:blip r:embed="rId6"/>
          <a:srcRect/>
          <a:stretch>
            <a:fillRect/>
          </a:stretch>
        </p:blipFill>
        <p:spPr bwMode="auto">
          <a:xfrm>
            <a:off x="5372100" y="2607056"/>
            <a:ext cx="6705600" cy="3486912"/>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14"/>
                                        </p:tgtEl>
                                        <p:attrNameLst>
                                          <p:attrName>style.visibility</p:attrName>
                                        </p:attrNameLst>
                                      </p:cBhvr>
                                      <p:to>
                                        <p:strVal val="hidden"/>
                                      </p:to>
                                    </p:set>
                                  </p:sub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p:cNvPicPr>
            <a:picLocks noChangeAspect="1" noChangeArrowheads="1"/>
          </p:cNvPicPr>
          <p:nvPr/>
        </p:nvPicPr>
        <p:blipFill>
          <a:blip r:embed="rId2"/>
          <a:srcRect b="43008"/>
          <a:stretch>
            <a:fillRect/>
          </a:stretch>
        </p:blipFill>
        <p:spPr bwMode="auto">
          <a:xfrm>
            <a:off x="0" y="5858326"/>
            <a:ext cx="12192000" cy="1004007"/>
          </a:xfrm>
          <a:prstGeom prst="rect">
            <a:avLst/>
          </a:prstGeom>
          <a:noFill/>
          <a:ln w="9525">
            <a:noFill/>
            <a:miter lim="800000"/>
            <a:headEnd/>
            <a:tailEnd/>
          </a:ln>
          <a:effectLst/>
        </p:spPr>
      </p:pic>
      <p:sp>
        <p:nvSpPr>
          <p:cNvPr id="6" name="CasellaDiTesto 5"/>
          <p:cNvSpPr txBox="1"/>
          <p:nvPr/>
        </p:nvSpPr>
        <p:spPr>
          <a:xfrm>
            <a:off x="0" y="0"/>
            <a:ext cx="12192000" cy="584775"/>
          </a:xfrm>
          <a:prstGeom prst="rect">
            <a:avLst/>
          </a:prstGeom>
          <a:noFill/>
        </p:spPr>
        <p:txBody>
          <a:bodyPr wrap="square" rtlCol="0">
            <a:spAutoFit/>
          </a:bodyPr>
          <a:lstStyle/>
          <a:p>
            <a:pPr algn="ctr"/>
            <a:r>
              <a:rPr lang="en-US" altLang="zh-CN" sz="3200" b="1" kern="900" dirty="0" smtClean="0">
                <a:ln w="12700">
                  <a:solidFill>
                    <a:schemeClr val="tx2">
                      <a:satMod val="155000"/>
                    </a:schemeClr>
                  </a:solidFill>
                  <a:prstDash val="solid"/>
                </a:ln>
                <a:latin typeface="Arial" pitchFamily="34" charset="0"/>
              </a:rPr>
              <a:t>Assessing climate impact – Traditional top-down approach</a:t>
            </a:r>
          </a:p>
        </p:txBody>
      </p:sp>
      <p:sp>
        <p:nvSpPr>
          <p:cNvPr id="9" name="Rettangolo 8"/>
          <p:cNvSpPr/>
          <p:nvPr/>
        </p:nvSpPr>
        <p:spPr>
          <a:xfrm>
            <a:off x="2806700" y="1113135"/>
            <a:ext cx="8699500" cy="1323439"/>
          </a:xfrm>
          <a:prstGeom prst="rect">
            <a:avLst/>
          </a:prstGeom>
        </p:spPr>
        <p:txBody>
          <a:bodyPr wrap="square">
            <a:spAutoFit/>
          </a:bodyPr>
          <a:lstStyle/>
          <a:p>
            <a:pPr marL="355600" indent="-355600">
              <a:buFont typeface="Arial" pitchFamily="34" charset="0"/>
              <a:buChar char="•"/>
            </a:pPr>
            <a:r>
              <a:rPr lang="en-US" sz="2000" dirty="0" smtClean="0"/>
              <a:t>Future climate scenarios are generated through climate models;</a:t>
            </a:r>
          </a:p>
          <a:p>
            <a:pPr marL="355600" indent="-355600">
              <a:buFont typeface="Arial" pitchFamily="34" charset="0"/>
              <a:buChar char="•"/>
            </a:pPr>
            <a:r>
              <a:rPr lang="en-US" sz="2000" dirty="0" smtClean="0"/>
              <a:t>Scenarios are routed through a simulation model to assess design variables;</a:t>
            </a:r>
          </a:p>
          <a:p>
            <a:pPr marL="355600" indent="-355600">
              <a:buFont typeface="Arial" pitchFamily="34" charset="0"/>
              <a:buChar char="•"/>
            </a:pPr>
            <a:r>
              <a:rPr lang="en-US" sz="2000" dirty="0" smtClean="0"/>
              <a:t>System’s vulnerability are assessed and alternative strategies considered.</a:t>
            </a:r>
          </a:p>
          <a:p>
            <a:pPr marL="355600" indent="-355600">
              <a:buFont typeface="Arial" pitchFamily="34" charset="0"/>
              <a:buChar char="•"/>
            </a:pPr>
            <a:endParaRPr lang="en-US" sz="2000" dirty="0" smtClean="0"/>
          </a:p>
        </p:txBody>
      </p:sp>
      <p:pic>
        <p:nvPicPr>
          <p:cNvPr id="1026" name="Picture 2"/>
          <p:cNvPicPr>
            <a:picLocks noChangeAspect="1" noChangeArrowheads="1"/>
          </p:cNvPicPr>
          <p:nvPr/>
        </p:nvPicPr>
        <p:blipFill>
          <a:blip r:embed="rId3"/>
          <a:srcRect/>
          <a:stretch>
            <a:fillRect/>
          </a:stretch>
        </p:blipFill>
        <p:spPr bwMode="auto">
          <a:xfrm>
            <a:off x="279400" y="660400"/>
            <a:ext cx="1905000" cy="6057900"/>
          </a:xfrm>
          <a:prstGeom prst="rect">
            <a:avLst/>
          </a:prstGeom>
          <a:noFill/>
          <a:ln w="9525">
            <a:noFill/>
            <a:miter lim="800000"/>
            <a:headEnd/>
            <a:tailEnd/>
          </a:ln>
          <a:effectLst/>
        </p:spPr>
      </p:pic>
      <p:sp>
        <p:nvSpPr>
          <p:cNvPr id="18" name="Rettangolo 17"/>
          <p:cNvSpPr/>
          <p:nvPr/>
        </p:nvSpPr>
        <p:spPr>
          <a:xfrm>
            <a:off x="-63500" y="5715000"/>
            <a:ext cx="324000" cy="11880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9" name="Rettangolo 18"/>
          <p:cNvSpPr/>
          <p:nvPr/>
        </p:nvSpPr>
        <p:spPr>
          <a:xfrm rot="5400000">
            <a:off x="1038050" y="5851350"/>
            <a:ext cx="324000" cy="19687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grpSp>
        <p:nvGrpSpPr>
          <p:cNvPr id="13" name="Gruppo 12"/>
          <p:cNvGrpSpPr/>
          <p:nvPr/>
        </p:nvGrpSpPr>
        <p:grpSpPr>
          <a:xfrm>
            <a:off x="292100" y="990600"/>
            <a:ext cx="11214100" cy="5410200"/>
            <a:chOff x="292100" y="1168400"/>
            <a:chExt cx="11214100" cy="5410200"/>
          </a:xfrm>
        </p:grpSpPr>
        <p:grpSp>
          <p:nvGrpSpPr>
            <p:cNvPr id="17" name="Gruppo 16"/>
            <p:cNvGrpSpPr/>
            <p:nvPr/>
          </p:nvGrpSpPr>
          <p:grpSpPr>
            <a:xfrm>
              <a:off x="292100" y="1168400"/>
              <a:ext cx="1828800" cy="5410200"/>
              <a:chOff x="292100" y="1231900"/>
              <a:chExt cx="1828800" cy="5410200"/>
            </a:xfrm>
          </p:grpSpPr>
          <p:cxnSp>
            <p:nvCxnSpPr>
              <p:cNvPr id="12" name="Connettore 1 11"/>
              <p:cNvCxnSpPr/>
              <p:nvPr/>
            </p:nvCxnSpPr>
            <p:spPr>
              <a:xfrm flipH="1">
                <a:off x="317500" y="1270000"/>
                <a:ext cx="1790700" cy="5372100"/>
              </a:xfrm>
              <a:prstGeom prst="line">
                <a:avLst/>
              </a:prstGeom>
              <a:ln w="73025">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4" name="Connettore 1 13"/>
              <p:cNvCxnSpPr/>
              <p:nvPr/>
            </p:nvCxnSpPr>
            <p:spPr>
              <a:xfrm>
                <a:off x="292100" y="1231900"/>
                <a:ext cx="1828800" cy="5410200"/>
              </a:xfrm>
              <a:prstGeom prst="line">
                <a:avLst/>
              </a:prstGeom>
              <a:ln w="73025">
                <a:solidFill>
                  <a:srgbClr val="FF0000"/>
                </a:solidFill>
              </a:ln>
            </p:spPr>
            <p:style>
              <a:lnRef idx="2">
                <a:schemeClr val="accent1"/>
              </a:lnRef>
              <a:fillRef idx="0">
                <a:schemeClr val="accent1"/>
              </a:fillRef>
              <a:effectRef idx="1">
                <a:schemeClr val="accent1"/>
              </a:effectRef>
              <a:fontRef idx="minor">
                <a:schemeClr val="tx1"/>
              </a:fontRef>
            </p:style>
          </p:cxnSp>
        </p:grpSp>
        <p:sp>
          <p:nvSpPr>
            <p:cNvPr id="11" name="Rettangolo 10"/>
            <p:cNvSpPr/>
            <p:nvPr/>
          </p:nvSpPr>
          <p:spPr>
            <a:xfrm>
              <a:off x="2806700" y="2383135"/>
              <a:ext cx="8699500" cy="3785652"/>
            </a:xfrm>
            <a:prstGeom prst="rect">
              <a:avLst/>
            </a:prstGeom>
          </p:spPr>
          <p:txBody>
            <a:bodyPr wrap="square">
              <a:spAutoFit/>
            </a:bodyPr>
            <a:lstStyle/>
            <a:p>
              <a:pPr marL="355600" indent="-355600">
                <a:buFont typeface="Arial" pitchFamily="34" charset="0"/>
                <a:buChar char="•"/>
              </a:pPr>
              <a:r>
                <a:rPr lang="en-US" sz="2000" b="1" dirty="0" smtClean="0"/>
                <a:t>The top-down workflow is inadequate for technical design;</a:t>
              </a:r>
            </a:p>
            <a:p>
              <a:pPr marL="355600" indent="-355600"/>
              <a:endParaRPr lang="en-US" sz="2000" b="1" dirty="0" smtClean="0"/>
            </a:p>
            <a:p>
              <a:pPr marL="355600" indent="-355600">
                <a:buFont typeface="Arial" pitchFamily="34" charset="0"/>
                <a:buChar char="•"/>
              </a:pPr>
              <a:r>
                <a:rPr lang="en-US" sz="2000" dirty="0" smtClean="0"/>
                <a:t>Climate models are not conceived to provide support to engineering;</a:t>
              </a:r>
            </a:p>
            <a:p>
              <a:pPr marL="355600" indent="-355600">
                <a:buFont typeface="Arial" pitchFamily="34" charset="0"/>
                <a:buChar char="•"/>
              </a:pPr>
              <a:r>
                <a:rPr lang="en-US" sz="2000" dirty="0" smtClean="0"/>
                <a:t>The target of climate models is to depict “possible scenarios” (also called “projections”) according to given assumptions;</a:t>
              </a:r>
            </a:p>
            <a:p>
              <a:pPr marL="355600" indent="-355600">
                <a:buFont typeface="Arial" pitchFamily="34" charset="0"/>
                <a:buChar char="•"/>
              </a:pPr>
              <a:r>
                <a:rPr lang="en-US" sz="2000" dirty="0" smtClean="0"/>
                <a:t>Their scenarios are precautionary. Their hypothetic use to support engineering design would lead to </a:t>
              </a:r>
              <a:r>
                <a:rPr lang="en-US" sz="2000" dirty="0" err="1" smtClean="0"/>
                <a:t>oversizing</a:t>
              </a:r>
              <a:r>
                <a:rPr lang="en-US" sz="2000" dirty="0" smtClean="0"/>
                <a:t>, with the possibility that solutions are impractical.</a:t>
              </a:r>
            </a:p>
            <a:p>
              <a:pPr marL="355600" indent="-355600">
                <a:buFont typeface="Arial" pitchFamily="34" charset="0"/>
                <a:buChar char="•"/>
              </a:pPr>
              <a:r>
                <a:rPr lang="en-US" sz="2000" dirty="0" smtClean="0"/>
                <a:t>Uncertainty  assessment for climate models does not take into account model structural uncertainty, and therefore the obtained confidence band is possibly biased.</a:t>
              </a:r>
            </a:p>
            <a:p>
              <a:pPr marL="355600" indent="-355600">
                <a:buFont typeface="Arial" pitchFamily="34" charset="0"/>
                <a:buChar char="•"/>
              </a:pPr>
              <a:r>
                <a:rPr lang="en-US" sz="2000" dirty="0" smtClean="0"/>
                <a:t>Bias correction is not a solution.		</a:t>
              </a:r>
            </a:p>
          </p:txBody>
        </p:sp>
      </p:grpSp>
      <p:pic>
        <p:nvPicPr>
          <p:cNvPr id="5122" name="Picture 2"/>
          <p:cNvPicPr>
            <a:picLocks noChangeAspect="1" noChangeArrowheads="1"/>
          </p:cNvPicPr>
          <p:nvPr/>
        </p:nvPicPr>
        <p:blipFill>
          <a:blip r:embed="rId4"/>
          <a:srcRect/>
          <a:stretch>
            <a:fillRect/>
          </a:stretch>
        </p:blipFill>
        <p:spPr bwMode="auto">
          <a:xfrm>
            <a:off x="3619499" y="2857500"/>
            <a:ext cx="5270501" cy="2294864"/>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2000"/>
                                        <p:tgtEl>
                                          <p:spTgt spid="5122"/>
                                        </p:tgtEl>
                                      </p:cBhvr>
                                    </p:animEffect>
                                  </p:childTnLst>
                                  <p:subTnLst>
                                    <p:set>
                                      <p:cBhvr override="childStyle">
                                        <p:cTn dur="1" fill="hold" display="0" masterRel="nextClick" afterEffect="1"/>
                                        <p:tgtEl>
                                          <p:spTgt spid="5122"/>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Z:\home\sturno\sturno\EGU2018\darcy\uncertainty.gif"/>
          <p:cNvPicPr>
            <a:picLocks noChangeAspect="1" noChangeArrowheads="1" noCrop="1"/>
          </p:cNvPicPr>
          <p:nvPr/>
        </p:nvPicPr>
        <p:blipFill>
          <a:blip r:embed="rId2"/>
          <a:srcRect/>
          <a:stretch>
            <a:fillRect/>
          </a:stretch>
        </p:blipFill>
        <p:spPr bwMode="auto">
          <a:xfrm>
            <a:off x="7061037" y="3176899"/>
            <a:ext cx="2692563" cy="2207901"/>
          </a:xfrm>
          <a:prstGeom prst="rect">
            <a:avLst/>
          </a:prstGeom>
          <a:noFill/>
        </p:spPr>
      </p:pic>
      <p:sp>
        <p:nvSpPr>
          <p:cNvPr id="6" name="CasellaDiTesto 5"/>
          <p:cNvSpPr txBox="1"/>
          <p:nvPr/>
        </p:nvSpPr>
        <p:spPr>
          <a:xfrm>
            <a:off x="-469900" y="12700"/>
            <a:ext cx="12192000" cy="861774"/>
          </a:xfrm>
          <a:prstGeom prst="rect">
            <a:avLst/>
          </a:prstGeom>
          <a:noFill/>
        </p:spPr>
        <p:txBody>
          <a:bodyPr wrap="square" rtlCol="0">
            <a:spAutoFit/>
          </a:bodyPr>
          <a:lstStyle/>
          <a:p>
            <a:pPr algn="ctr"/>
            <a:r>
              <a:rPr lang="en-US" altLang="zh-CN" sz="3200" b="1" kern="900" dirty="0" smtClean="0">
                <a:ln w="12700">
                  <a:solidFill>
                    <a:schemeClr val="tx2">
                      <a:satMod val="155000"/>
                    </a:schemeClr>
                  </a:solidFill>
                  <a:prstDash val="solid"/>
                </a:ln>
                <a:latin typeface="Arial" pitchFamily="34" charset="0"/>
              </a:rPr>
              <a:t>Decision theory – Bottom-up approach</a:t>
            </a:r>
          </a:p>
          <a:p>
            <a:pPr algn="ctr"/>
            <a:r>
              <a:rPr lang="en-US" dirty="0" smtClean="0"/>
              <a:t>(https://www.albertomontanari.it/?q=decisiontheory)</a:t>
            </a:r>
          </a:p>
        </p:txBody>
      </p:sp>
      <p:sp>
        <p:nvSpPr>
          <p:cNvPr id="9" name="Rettangolo 8"/>
          <p:cNvSpPr/>
          <p:nvPr/>
        </p:nvSpPr>
        <p:spPr>
          <a:xfrm>
            <a:off x="228600" y="1087735"/>
            <a:ext cx="9512300" cy="2862322"/>
          </a:xfrm>
          <a:prstGeom prst="rect">
            <a:avLst/>
          </a:prstGeom>
        </p:spPr>
        <p:txBody>
          <a:bodyPr wrap="square">
            <a:spAutoFit/>
          </a:bodyPr>
          <a:lstStyle/>
          <a:p>
            <a:pPr marL="177800" indent="-177800">
              <a:buFont typeface="Arial" pitchFamily="34" charset="0"/>
              <a:buChar char="•"/>
            </a:pPr>
            <a:r>
              <a:rPr lang="en-US" sz="2000" b="1" dirty="0" smtClean="0"/>
              <a:t>Decision theory</a:t>
            </a:r>
            <a:r>
              <a:rPr lang="en-US" sz="2000" dirty="0" smtClean="0"/>
              <a:t> has a long history of applications in water resources management;</a:t>
            </a:r>
          </a:p>
          <a:p>
            <a:pPr marL="177800" indent="-177800">
              <a:buFont typeface="Arial" pitchFamily="34" charset="0"/>
              <a:buChar char="•"/>
            </a:pPr>
            <a:r>
              <a:rPr lang="en-US" sz="2000" dirty="0" smtClean="0"/>
              <a:t>Earlier techniques focused on </a:t>
            </a:r>
            <a:r>
              <a:rPr lang="en-US" sz="2000" dirty="0" err="1" smtClean="0"/>
              <a:t>optimisation</a:t>
            </a:r>
            <a:r>
              <a:rPr lang="en-US" sz="2000" dirty="0" smtClean="0"/>
              <a:t> and linear programming;</a:t>
            </a:r>
          </a:p>
          <a:p>
            <a:pPr marL="177800" indent="-177800">
              <a:buFont typeface="Arial" pitchFamily="34" charset="0"/>
              <a:buChar char="•"/>
            </a:pPr>
            <a:r>
              <a:rPr lang="en-US" sz="2000" dirty="0" smtClean="0"/>
              <a:t>Multiple innovative techniques have been developed in the past 15 years, mainly in the context of climate change adaptation;</a:t>
            </a:r>
          </a:p>
          <a:p>
            <a:pPr marL="177800" indent="-177800">
              <a:buFont typeface="Arial" pitchFamily="34" charset="0"/>
              <a:buChar char="•"/>
            </a:pPr>
            <a:endParaRPr lang="en-US" sz="2000" dirty="0" smtClean="0"/>
          </a:p>
          <a:p>
            <a:pPr marL="177800" indent="-177800">
              <a:buFont typeface="Arial" pitchFamily="34" charset="0"/>
              <a:buChar char="•"/>
            </a:pPr>
            <a:r>
              <a:rPr lang="en-US" sz="2000" b="1" dirty="0" smtClean="0"/>
              <a:t>Information-Gap</a:t>
            </a:r>
            <a:r>
              <a:rPr lang="en-US" sz="2000" dirty="0" smtClean="0"/>
              <a:t> decision theory (Ben-</a:t>
            </a:r>
            <a:r>
              <a:rPr lang="en-US" sz="2000" dirty="0" err="1" smtClean="0"/>
              <a:t>Haim</a:t>
            </a:r>
            <a:r>
              <a:rPr lang="en-US" sz="2000" dirty="0" smtClean="0"/>
              <a:t>, 2001): defines a </a:t>
            </a:r>
            <a:r>
              <a:rPr lang="en-US" sz="2000" b="1" dirty="0" smtClean="0"/>
              <a:t>robustness</a:t>
            </a:r>
            <a:r>
              <a:rPr lang="en-US" sz="2000" dirty="0" smtClean="0"/>
              <a:t> function and a </a:t>
            </a:r>
            <a:r>
              <a:rPr lang="en-US" sz="2000" b="1" dirty="0" err="1" smtClean="0"/>
              <a:t>opportuneness</a:t>
            </a:r>
            <a:r>
              <a:rPr lang="en-US" sz="2000" dirty="0" smtClean="0"/>
              <a:t> function for each alternative. Shows the max range of uncertainty that can be tolerated.</a:t>
            </a:r>
          </a:p>
          <a:p>
            <a:pPr marL="177800" indent="-177800">
              <a:buFont typeface="Arial" pitchFamily="34" charset="0"/>
              <a:buChar char="•"/>
            </a:pPr>
            <a:r>
              <a:rPr lang="en-US" sz="2000" b="1" dirty="0" smtClean="0"/>
              <a:t>Robust decision making</a:t>
            </a:r>
            <a:r>
              <a:rPr lang="en-US" sz="2000" dirty="0" smtClean="0"/>
              <a:t> (</a:t>
            </a:r>
            <a:r>
              <a:rPr lang="en-US" sz="2000" dirty="0" err="1" smtClean="0"/>
              <a:t>Bhave</a:t>
            </a:r>
            <a:r>
              <a:rPr lang="en-US" sz="2000" dirty="0" smtClean="0"/>
              <a:t> et al., 2016);</a:t>
            </a:r>
          </a:p>
        </p:txBody>
      </p:sp>
      <p:sp>
        <p:nvSpPr>
          <p:cNvPr id="15" name="Rettangolo 14"/>
          <p:cNvSpPr/>
          <p:nvPr/>
        </p:nvSpPr>
        <p:spPr>
          <a:xfrm>
            <a:off x="5003800" y="5878036"/>
            <a:ext cx="4775200" cy="276999"/>
          </a:xfrm>
          <a:prstGeom prst="rect">
            <a:avLst/>
          </a:prstGeom>
          <a:solidFill>
            <a:schemeClr val="bg1"/>
          </a:solidFill>
        </p:spPr>
        <p:txBody>
          <a:bodyPr wrap="square">
            <a:spAutoFit/>
          </a:bodyPr>
          <a:lstStyle/>
          <a:p>
            <a:pPr algn="r"/>
            <a:r>
              <a:rPr lang="en-US" sz="1200" dirty="0" smtClean="0"/>
              <a:t>Assessing vulnerability in the presence of uncertainty</a:t>
            </a:r>
            <a:endParaRPr lang="it-IT" sz="900" dirty="0"/>
          </a:p>
        </p:txBody>
      </p:sp>
      <p:pic>
        <p:nvPicPr>
          <p:cNvPr id="16" name="Picture 2"/>
          <p:cNvPicPr>
            <a:picLocks noChangeAspect="1" noChangeArrowheads="1"/>
          </p:cNvPicPr>
          <p:nvPr/>
        </p:nvPicPr>
        <p:blipFill>
          <a:blip r:embed="rId3"/>
          <a:srcRect r="19397" b="43008"/>
          <a:stretch>
            <a:fillRect/>
          </a:stretch>
        </p:blipFill>
        <p:spPr bwMode="auto">
          <a:xfrm>
            <a:off x="0" y="6175826"/>
            <a:ext cx="9826473" cy="1004007"/>
          </a:xfrm>
          <a:prstGeom prst="rect">
            <a:avLst/>
          </a:prstGeom>
          <a:noFill/>
          <a:ln w="9525">
            <a:noFill/>
            <a:miter lim="800000"/>
            <a:headEnd/>
            <a:tailEnd/>
          </a:ln>
          <a:effectLst/>
        </p:spPr>
      </p:pic>
      <p:grpSp>
        <p:nvGrpSpPr>
          <p:cNvPr id="19" name="Gruppo 18"/>
          <p:cNvGrpSpPr/>
          <p:nvPr/>
        </p:nvGrpSpPr>
        <p:grpSpPr>
          <a:xfrm>
            <a:off x="228600" y="0"/>
            <a:ext cx="11963400" cy="6879900"/>
            <a:chOff x="228600" y="0"/>
            <a:chExt cx="11963400" cy="6879900"/>
          </a:xfrm>
        </p:grpSpPr>
        <p:pic>
          <p:nvPicPr>
            <p:cNvPr id="1026" name="Picture 2"/>
            <p:cNvPicPr>
              <a:picLocks noChangeAspect="1" noChangeArrowheads="1"/>
            </p:cNvPicPr>
            <p:nvPr/>
          </p:nvPicPr>
          <p:blipFill>
            <a:blip r:embed="rId4"/>
            <a:srcRect/>
            <a:stretch>
              <a:fillRect/>
            </a:stretch>
          </p:blipFill>
          <p:spPr bwMode="auto">
            <a:xfrm>
              <a:off x="10356980" y="0"/>
              <a:ext cx="1835020" cy="6858000"/>
            </a:xfrm>
            <a:prstGeom prst="rect">
              <a:avLst/>
            </a:prstGeom>
            <a:noFill/>
            <a:ln w="9525">
              <a:noFill/>
              <a:miter lim="800000"/>
              <a:headEnd/>
              <a:tailEnd/>
            </a:ln>
            <a:effectLst/>
          </p:spPr>
        </p:pic>
        <p:cxnSp>
          <p:nvCxnSpPr>
            <p:cNvPr id="13" name="Connettore 2 12"/>
            <p:cNvCxnSpPr/>
            <p:nvPr/>
          </p:nvCxnSpPr>
          <p:spPr>
            <a:xfrm flipV="1">
              <a:off x="9842500" y="723900"/>
              <a:ext cx="0" cy="6156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4" name="CasellaDiTesto 13"/>
            <p:cNvSpPr txBox="1"/>
            <p:nvPr/>
          </p:nvSpPr>
          <p:spPr>
            <a:xfrm rot="16200000">
              <a:off x="8536945" y="3164845"/>
              <a:ext cx="3017510" cy="523220"/>
            </a:xfrm>
            <a:prstGeom prst="rect">
              <a:avLst/>
            </a:prstGeom>
            <a:noFill/>
          </p:spPr>
          <p:txBody>
            <a:bodyPr wrap="square" rtlCol="0">
              <a:spAutoFit/>
            </a:bodyPr>
            <a:lstStyle/>
            <a:p>
              <a:r>
                <a:rPr lang="it-IT" sz="2800" b="1" dirty="0" smtClean="0"/>
                <a:t>DECISION SCALING</a:t>
              </a:r>
              <a:endParaRPr lang="it-IT" sz="2800" b="1" dirty="0"/>
            </a:p>
          </p:txBody>
        </p:sp>
        <p:sp>
          <p:nvSpPr>
            <p:cNvPr id="17" name="Rettangolo 16"/>
            <p:cNvSpPr/>
            <p:nvPr/>
          </p:nvSpPr>
          <p:spPr>
            <a:xfrm>
              <a:off x="228600" y="3996035"/>
              <a:ext cx="9512300" cy="1631216"/>
            </a:xfrm>
            <a:prstGeom prst="rect">
              <a:avLst/>
            </a:prstGeom>
          </p:spPr>
          <p:txBody>
            <a:bodyPr wrap="square">
              <a:spAutoFit/>
            </a:bodyPr>
            <a:lstStyle/>
            <a:p>
              <a:pPr marL="177800" indent="-177800">
                <a:buFont typeface="Arial" pitchFamily="34" charset="0"/>
                <a:buChar char="•"/>
              </a:pPr>
              <a:r>
                <a:rPr lang="en-US" sz="2000" b="1" dirty="0" smtClean="0"/>
                <a:t>Decision scaling</a:t>
              </a:r>
              <a:r>
                <a:rPr lang="en-US" sz="2000" dirty="0" smtClean="0"/>
                <a:t> (Brown et al., 2012): </a:t>
              </a:r>
            </a:p>
            <a:p>
              <a:pPr marL="634989" lvl="1" indent="-177800">
                <a:buFontTx/>
                <a:buChar char="-"/>
              </a:pPr>
              <a:r>
                <a:rPr lang="en-US" sz="2000" dirty="0" smtClean="0"/>
                <a:t>first evaluates the vulnerability of the considered system;</a:t>
              </a:r>
            </a:p>
            <a:p>
              <a:pPr marL="634989" lvl="1" indent="-177800">
                <a:buFontTx/>
                <a:buChar char="-"/>
              </a:pPr>
              <a:r>
                <a:rPr lang="en-US" sz="2000" dirty="0" smtClean="0"/>
                <a:t>Future scenarios are used to assess plausibility of vulnerability;</a:t>
              </a:r>
            </a:p>
            <a:p>
              <a:pPr marL="634989" lvl="1" indent="-177800">
                <a:buFontTx/>
                <a:buChar char="-"/>
              </a:pPr>
              <a:r>
                <a:rPr lang="en-US" sz="2000" dirty="0" smtClean="0"/>
                <a:t>Further information is used to estimate likelihood of vulnerability;</a:t>
              </a:r>
            </a:p>
            <a:p>
              <a:pPr marL="634989" lvl="1" indent="-177800">
                <a:buFontTx/>
                <a:buChar char="-"/>
              </a:pPr>
              <a:r>
                <a:rPr lang="en-US" sz="2000" dirty="0" smtClean="0"/>
                <a:t>Strategies are elaborated and selected.</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p:cNvSpPr txBox="1"/>
          <p:nvPr/>
        </p:nvSpPr>
        <p:spPr>
          <a:xfrm>
            <a:off x="157293" y="615322"/>
            <a:ext cx="11628875" cy="1938992"/>
          </a:xfrm>
          <a:prstGeom prst="rect">
            <a:avLst/>
          </a:prstGeom>
          <a:noFill/>
        </p:spPr>
        <p:txBody>
          <a:bodyPr wrap="square" rtlCol="0">
            <a:spAutoFit/>
          </a:bodyPr>
          <a:lstStyle/>
          <a:p>
            <a:r>
              <a:rPr lang="en-US" sz="2000" b="1" dirty="0" smtClean="0"/>
              <a:t>Jim </a:t>
            </a:r>
            <a:r>
              <a:rPr lang="en-US" sz="2000" b="1" dirty="0" err="1" smtClean="0"/>
              <a:t>Dooge</a:t>
            </a:r>
            <a:r>
              <a:rPr lang="en-US" sz="2000" dirty="0" smtClean="0"/>
              <a:t> was a role model for his vision and comprehensive commitment in science for</a:t>
            </a:r>
            <a:br>
              <a:rPr lang="en-US" sz="2000" dirty="0" smtClean="0"/>
            </a:br>
            <a:r>
              <a:rPr lang="en-US" sz="2000" dirty="0" smtClean="0"/>
              <a:t>society. He experienced a </a:t>
            </a:r>
            <a:r>
              <a:rPr lang="it-IT" sz="2000" dirty="0" err="1" smtClean="0"/>
              <a:t>multifaceted</a:t>
            </a:r>
            <a:r>
              <a:rPr lang="it-IT" sz="2000" dirty="0" smtClean="0"/>
              <a:t> </a:t>
            </a:r>
            <a:r>
              <a:rPr lang="it-IT" sz="2000" dirty="0" err="1" smtClean="0"/>
              <a:t>existence</a:t>
            </a:r>
            <a:r>
              <a:rPr lang="it-IT" sz="2000" dirty="0" smtClean="0"/>
              <a:t>:</a:t>
            </a:r>
            <a:endParaRPr lang="en-US" sz="2000" dirty="0" smtClean="0"/>
          </a:p>
          <a:p>
            <a:pPr marL="177800" indent="-177800">
              <a:buFont typeface="Arial" pitchFamily="34" charset="0"/>
              <a:buChar char="•"/>
            </a:pPr>
            <a:r>
              <a:rPr lang="en-US" sz="2000" u="none" dirty="0" smtClean="0"/>
              <a:t>Engineer;</a:t>
            </a:r>
          </a:p>
          <a:p>
            <a:pPr marL="177800" indent="-177800">
              <a:buFont typeface="Arial" pitchFamily="34" charset="0"/>
              <a:buChar char="•"/>
            </a:pPr>
            <a:r>
              <a:rPr lang="en-US" sz="2000" dirty="0" smtClean="0"/>
              <a:t>Scientist;</a:t>
            </a:r>
          </a:p>
          <a:p>
            <a:pPr marL="177800" indent="-177800">
              <a:buFont typeface="Arial" pitchFamily="34" charset="0"/>
              <a:buChar char="•"/>
            </a:pPr>
            <a:r>
              <a:rPr lang="en-US" sz="2000" u="none" dirty="0" smtClean="0"/>
              <a:t>Academic;</a:t>
            </a:r>
          </a:p>
          <a:p>
            <a:pPr marL="177800" indent="-177800">
              <a:buFont typeface="Arial" pitchFamily="34" charset="0"/>
              <a:buChar char="•"/>
            </a:pPr>
            <a:r>
              <a:rPr lang="en-US" sz="2000" dirty="0" smtClean="0"/>
              <a:t>Politician;</a:t>
            </a:r>
            <a:endParaRPr lang="en-US" sz="2000" u="none" dirty="0" smtClean="0"/>
          </a:p>
        </p:txBody>
      </p:sp>
      <p:sp>
        <p:nvSpPr>
          <p:cNvPr id="10" name="CasellaDiTesto 9"/>
          <p:cNvSpPr txBox="1"/>
          <p:nvPr/>
        </p:nvSpPr>
        <p:spPr>
          <a:xfrm>
            <a:off x="2727412" y="6623549"/>
            <a:ext cx="6741333" cy="246221"/>
          </a:xfrm>
          <a:prstGeom prst="rect">
            <a:avLst/>
          </a:prstGeom>
          <a:solidFill>
            <a:schemeClr val="bg1">
              <a:lumMod val="85000"/>
            </a:schemeClr>
          </a:solidFill>
          <a:ln>
            <a:solidFill>
              <a:schemeClr val="tx1"/>
            </a:solidFill>
          </a:ln>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smtClean="0"/>
              <a:t>This</a:t>
            </a:r>
            <a:r>
              <a:rPr lang="it-IT" sz="1000" b="1" u="none" dirty="0" smtClean="0"/>
              <a:t> </a:t>
            </a:r>
            <a:r>
              <a:rPr lang="it-IT" sz="1000" b="1" u="none" dirty="0" err="1" smtClean="0"/>
              <a:t>presentation</a:t>
            </a:r>
            <a:r>
              <a:rPr lang="it-IT" sz="1000" b="1" u="none" dirty="0" smtClean="0"/>
              <a:t> </a:t>
            </a:r>
            <a:r>
              <a:rPr lang="it-IT" sz="1000" b="1" u="none" dirty="0" err="1" smtClean="0"/>
              <a:t>is</a:t>
            </a:r>
            <a:r>
              <a:rPr lang="it-IT" sz="1000" b="1" u="none" baseline="0" dirty="0" smtClean="0"/>
              <a:t> </a:t>
            </a:r>
            <a:r>
              <a:rPr lang="it-IT" sz="1000" b="1" u="none" baseline="0" dirty="0" err="1" smtClean="0"/>
              <a:t>available</a:t>
            </a:r>
            <a:r>
              <a:rPr lang="it-IT" sz="1000" b="1" u="none" baseline="0" dirty="0" smtClean="0"/>
              <a:t> </a:t>
            </a:r>
            <a:r>
              <a:rPr lang="it-IT" sz="1000" b="1" u="none" dirty="0" smtClean="0"/>
              <a:t>at the web </a:t>
            </a:r>
            <a:r>
              <a:rPr lang="it-IT" sz="1000" b="1" u="none" dirty="0" err="1" smtClean="0"/>
              <a:t>address</a:t>
            </a:r>
            <a:r>
              <a:rPr lang="it-IT" sz="1000" b="1" u="none" dirty="0" smtClean="0"/>
              <a:t> http</a:t>
            </a:r>
            <a:r>
              <a:rPr lang="it-IT" sz="1000" b="1" u="none" dirty="0"/>
              <a:t>://</a:t>
            </a:r>
            <a:r>
              <a:rPr lang="it-IT" sz="1000" b="1" u="none" dirty="0" smtClean="0"/>
              <a:t>www.albertomontanari.it – E-mail</a:t>
            </a:r>
            <a:r>
              <a:rPr lang="it-IT" sz="1000" b="1" u="none" kern="1200" dirty="0" smtClean="0">
                <a:solidFill>
                  <a:schemeClr val="tx1"/>
                </a:solidFill>
                <a:latin typeface="Arial" charset="0"/>
                <a:ea typeface="+mn-ea"/>
                <a:cs typeface="+mn-cs"/>
              </a:rPr>
              <a:t>: alberto.montanari@unibo.it</a:t>
            </a:r>
          </a:p>
        </p:txBody>
      </p:sp>
      <p:sp>
        <p:nvSpPr>
          <p:cNvPr id="11" name="CasellaDiTesto 10"/>
          <p:cNvSpPr txBox="1"/>
          <p:nvPr/>
        </p:nvSpPr>
        <p:spPr>
          <a:xfrm>
            <a:off x="-12700" y="0"/>
            <a:ext cx="10363200" cy="584775"/>
          </a:xfrm>
          <a:prstGeom prst="rect">
            <a:avLst/>
          </a:prstGeom>
          <a:noFill/>
        </p:spPr>
        <p:txBody>
          <a:bodyPr wrap="square" rtlCol="0">
            <a:spAutoFit/>
          </a:bodyPr>
          <a:lstStyle/>
          <a:p>
            <a:pPr algn="ctr"/>
            <a:r>
              <a:rPr lang="en-US" sz="3200" b="1" kern="900" dirty="0" smtClean="0">
                <a:ln w="12700">
                  <a:solidFill>
                    <a:schemeClr val="tx2">
                      <a:satMod val="155000"/>
                    </a:schemeClr>
                  </a:solidFill>
                  <a:prstDash val="solid"/>
                </a:ln>
                <a:latin typeface="Arial" pitchFamily="34" charset="0"/>
              </a:rPr>
              <a:t>Jim </a:t>
            </a:r>
            <a:r>
              <a:rPr lang="en-US" sz="3200" b="1" kern="900" dirty="0" err="1" smtClean="0">
                <a:ln w="12700">
                  <a:solidFill>
                    <a:schemeClr val="tx2">
                      <a:satMod val="155000"/>
                    </a:schemeClr>
                  </a:solidFill>
                  <a:prstDash val="solid"/>
                </a:ln>
                <a:latin typeface="Arial" pitchFamily="34" charset="0"/>
              </a:rPr>
              <a:t>Dooge</a:t>
            </a:r>
            <a:r>
              <a:rPr lang="en-US" sz="3200" b="1" kern="900" dirty="0" smtClean="0">
                <a:ln w="12700">
                  <a:solidFill>
                    <a:schemeClr val="tx2">
                      <a:satMod val="155000"/>
                    </a:schemeClr>
                  </a:solidFill>
                  <a:prstDash val="solid"/>
                </a:ln>
                <a:latin typeface="Arial" pitchFamily="34" charset="0"/>
              </a:rPr>
              <a:t> (1922-2010)</a:t>
            </a:r>
            <a:endParaRPr lang="it-IT" sz="3200" b="1" kern="900" dirty="0" smtClean="0">
              <a:ln w="12700">
                <a:solidFill>
                  <a:schemeClr val="tx2">
                    <a:satMod val="155000"/>
                  </a:schemeClr>
                </a:solidFill>
                <a:prstDash val="solid"/>
              </a:ln>
              <a:latin typeface="Arial" pitchFamily="34" charset="0"/>
            </a:endParaRPr>
          </a:p>
        </p:txBody>
      </p:sp>
      <p:sp>
        <p:nvSpPr>
          <p:cNvPr id="13" name="CasellaDiTesto 12"/>
          <p:cNvSpPr txBox="1"/>
          <p:nvPr/>
        </p:nvSpPr>
        <p:spPr>
          <a:xfrm>
            <a:off x="3078293" y="1231900"/>
            <a:ext cx="4465507" cy="1624238"/>
          </a:xfrm>
          <a:prstGeom prst="rect">
            <a:avLst/>
          </a:prstGeom>
          <a:noFill/>
        </p:spPr>
        <p:txBody>
          <a:bodyPr wrap="square" rtlCol="0">
            <a:spAutoFit/>
          </a:bodyPr>
          <a:lstStyle/>
          <a:p>
            <a:pPr marL="177800" indent="-177800">
              <a:buFont typeface="Arial" pitchFamily="34" charset="0"/>
              <a:buChar char="•"/>
            </a:pPr>
            <a:r>
              <a:rPr lang="en-US" sz="2000" u="none" dirty="0" smtClean="0"/>
              <a:t>Irish Minister for Foreign Affairs;</a:t>
            </a:r>
          </a:p>
          <a:p>
            <a:pPr marL="177800" indent="-177800">
              <a:buFont typeface="Arial" pitchFamily="34" charset="0"/>
              <a:buChar char="•"/>
            </a:pPr>
            <a:r>
              <a:rPr lang="en-US" sz="2000" dirty="0" smtClean="0"/>
              <a:t>Acting President of Ireland (Presidential Commission);</a:t>
            </a:r>
          </a:p>
          <a:p>
            <a:pPr marL="177800" indent="-177800">
              <a:buFont typeface="Arial" pitchFamily="34" charset="0"/>
              <a:buChar char="•"/>
            </a:pPr>
            <a:r>
              <a:rPr lang="en-US" sz="2000" dirty="0" smtClean="0"/>
              <a:t>Chairman of the Irish Senate.</a:t>
            </a:r>
          </a:p>
          <a:p>
            <a:pPr marL="177800" indent="-177800">
              <a:buFont typeface="Arial" pitchFamily="34" charset="0"/>
              <a:buChar char="•"/>
            </a:pPr>
            <a:endParaRPr lang="en-US" sz="2000" u="none" dirty="0" smtClean="0"/>
          </a:p>
        </p:txBody>
      </p:sp>
      <p:pic>
        <p:nvPicPr>
          <p:cNvPr id="1029" name="Picture 5" descr="Immagine correlata"/>
          <p:cNvPicPr>
            <a:picLocks noChangeAspect="1" noChangeArrowheads="1"/>
          </p:cNvPicPr>
          <p:nvPr/>
        </p:nvPicPr>
        <p:blipFill>
          <a:blip r:embed="rId2"/>
          <a:srcRect/>
          <a:stretch>
            <a:fillRect/>
          </a:stretch>
        </p:blipFill>
        <p:spPr bwMode="auto">
          <a:xfrm>
            <a:off x="9728200" y="0"/>
            <a:ext cx="2463800" cy="3095095"/>
          </a:xfrm>
          <a:prstGeom prst="rect">
            <a:avLst/>
          </a:prstGeom>
          <a:noFill/>
        </p:spPr>
      </p:pic>
      <p:sp>
        <p:nvSpPr>
          <p:cNvPr id="15" name="CasellaDiTesto 14"/>
          <p:cNvSpPr txBox="1"/>
          <p:nvPr/>
        </p:nvSpPr>
        <p:spPr>
          <a:xfrm>
            <a:off x="157293" y="2748922"/>
            <a:ext cx="11628875" cy="2554545"/>
          </a:xfrm>
          <a:prstGeom prst="rect">
            <a:avLst/>
          </a:prstGeom>
          <a:noFill/>
        </p:spPr>
        <p:txBody>
          <a:bodyPr wrap="square" rtlCol="0">
            <a:spAutoFit/>
          </a:bodyPr>
          <a:lstStyle/>
          <a:p>
            <a:pPr marL="177800" indent="-177800" algn="ctr"/>
            <a:r>
              <a:rPr lang="en-US" sz="2000" b="1" dirty="0" smtClean="0"/>
              <a:t>The story of </a:t>
            </a:r>
            <a:r>
              <a:rPr lang="en-US" sz="2000" b="1" dirty="0" err="1" smtClean="0"/>
              <a:t>Dooge’s</a:t>
            </a:r>
            <a:r>
              <a:rPr lang="en-US" sz="2000" b="1" dirty="0" smtClean="0"/>
              <a:t> Salmons</a:t>
            </a:r>
          </a:p>
          <a:p>
            <a:r>
              <a:rPr lang="en-US" sz="2000" u="none" dirty="0" smtClean="0"/>
              <a:t>Jim </a:t>
            </a:r>
            <a:r>
              <a:rPr lang="en-US" sz="2000" u="none" dirty="0" err="1" smtClean="0"/>
              <a:t>Dooge</a:t>
            </a:r>
            <a:r>
              <a:rPr lang="en-US" sz="2000" u="none" dirty="0" smtClean="0"/>
              <a:t> designed the world’s first hydraulic fish lift. He understood that the main problem was to attract the salmons to the lock and realized they were attracted by white water. Therefore he designed the entrance of the lift to create turbulence.</a:t>
            </a:r>
          </a:p>
          <a:p>
            <a:r>
              <a:rPr lang="en-US" sz="2000" dirty="0" smtClean="0"/>
              <a:t>The design had to be approved by fisheries inspectors. A small scale model was made as a test and 12 salmons were counted into the lower pool. The inspectors expected that all of them should make it to the top pool.</a:t>
            </a:r>
          </a:p>
          <a:p>
            <a:r>
              <a:rPr lang="en-US" sz="2000" u="none" dirty="0" smtClean="0"/>
              <a:t>As the test began, at each lift run the inspectors counted the salmons that safely emerged at the top. </a:t>
            </a:r>
            <a:br>
              <a:rPr lang="en-US" sz="2000" u="none" dirty="0" smtClean="0"/>
            </a:br>
            <a:r>
              <a:rPr lang="en-US" sz="2000" u="none" dirty="0" smtClean="0"/>
              <a:t>Jim </a:t>
            </a:r>
            <a:r>
              <a:rPr lang="en-US" sz="2000" u="none" dirty="0" err="1" smtClean="0"/>
              <a:t>Dooge</a:t>
            </a:r>
            <a:r>
              <a:rPr lang="en-US" sz="2000" u="none" dirty="0" smtClean="0"/>
              <a:t> was reported to be quite nervous as the test went on.</a:t>
            </a:r>
          </a:p>
        </p:txBody>
      </p:sp>
      <p:sp>
        <p:nvSpPr>
          <p:cNvPr id="16" name="CasellaDiTesto 15"/>
          <p:cNvSpPr txBox="1"/>
          <p:nvPr/>
        </p:nvSpPr>
        <p:spPr>
          <a:xfrm>
            <a:off x="157293" y="5225422"/>
            <a:ext cx="11628875" cy="1323439"/>
          </a:xfrm>
          <a:prstGeom prst="rect">
            <a:avLst/>
          </a:prstGeom>
          <a:noFill/>
        </p:spPr>
        <p:txBody>
          <a:bodyPr wrap="square" rtlCol="0">
            <a:spAutoFit/>
          </a:bodyPr>
          <a:lstStyle/>
          <a:p>
            <a:r>
              <a:rPr lang="en-US" sz="2000" b="1" u="none" dirty="0" smtClean="0">
                <a:solidFill>
                  <a:srgbClr val="FF0000"/>
                </a:solidFill>
              </a:rPr>
              <a:t>At the end the inspectors counted 13 salmons – instead of 12 – at the top!</a:t>
            </a:r>
          </a:p>
          <a:p>
            <a:r>
              <a:rPr lang="en-US" sz="2000" u="none" dirty="0" err="1" smtClean="0"/>
              <a:t>Dooge</a:t>
            </a:r>
            <a:r>
              <a:rPr lang="en-US" sz="2000" u="none" dirty="0" smtClean="0"/>
              <a:t> was very thankful to the 13</a:t>
            </a:r>
            <a:r>
              <a:rPr lang="en-US" sz="2000" u="none" baseline="30000" dirty="0" smtClean="0"/>
              <a:t>th</a:t>
            </a:r>
            <a:r>
              <a:rPr lang="en-US" sz="2000" u="none" dirty="0" smtClean="0"/>
              <a:t> salmon!</a:t>
            </a:r>
          </a:p>
          <a:p>
            <a:endParaRPr lang="en-US" sz="2000" dirty="0" smtClean="0"/>
          </a:p>
          <a:p>
            <a:r>
              <a:rPr lang="en-US" sz="2000" dirty="0" smtClean="0"/>
              <a:t>Another demonstration that a deterministic setting may lead to a random outcome.</a:t>
            </a:r>
            <a:endParaRPr lang="en-US" sz="2000" u="none" dirty="0" smtClean="0"/>
          </a:p>
        </p:txBody>
      </p:sp>
      <p:sp>
        <p:nvSpPr>
          <p:cNvPr id="33794" name="AutoShape 2" descr="Risultati immagini per smiling fac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33795" name="Picture 3"/>
          <p:cNvPicPr>
            <a:picLocks noChangeAspect="1" noChangeArrowheads="1"/>
          </p:cNvPicPr>
          <p:nvPr/>
        </p:nvPicPr>
        <p:blipFill>
          <a:blip r:embed="rId3"/>
          <a:srcRect/>
          <a:stretch>
            <a:fillRect/>
          </a:stretch>
        </p:blipFill>
        <p:spPr bwMode="auto">
          <a:xfrm>
            <a:off x="9137650" y="5943600"/>
            <a:ext cx="622300" cy="6223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2000"/>
                                        <p:tgtEl>
                                          <p:spTgt spid="16"/>
                                        </p:tgtEl>
                                      </p:cBhvr>
                                    </p:animEffect>
                                  </p:childTnLst>
                                </p:cTn>
                              </p:par>
                              <p:par>
                                <p:cTn id="13" presetID="10" presetClass="entr" presetSubtype="0" fill="hold" nodeType="withEffect">
                                  <p:stCondLst>
                                    <p:cond delay="0"/>
                                  </p:stCondLst>
                                  <p:childTnLst>
                                    <p:set>
                                      <p:cBhvr>
                                        <p:cTn id="14" dur="1" fill="hold">
                                          <p:stCondLst>
                                            <p:cond delay="0"/>
                                          </p:stCondLst>
                                        </p:cTn>
                                        <p:tgtEl>
                                          <p:spTgt spid="33795"/>
                                        </p:tgtEl>
                                        <p:attrNameLst>
                                          <p:attrName>style.visibility</p:attrName>
                                        </p:attrNameLst>
                                      </p:cBhvr>
                                      <p:to>
                                        <p:strVal val="visible"/>
                                      </p:to>
                                    </p:set>
                                    <p:animEffect transition="in" filter="fade">
                                      <p:cBhvr>
                                        <p:cTn id="15" dur="2000"/>
                                        <p:tgtEl>
                                          <p:spTgt spid="337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0" y="0"/>
            <a:ext cx="12192000" cy="861774"/>
          </a:xfrm>
          <a:prstGeom prst="rect">
            <a:avLst/>
          </a:prstGeom>
          <a:noFill/>
        </p:spPr>
        <p:txBody>
          <a:bodyPr wrap="square" rtlCol="0">
            <a:spAutoFit/>
          </a:bodyPr>
          <a:lstStyle/>
          <a:p>
            <a:pPr algn="ctr"/>
            <a:r>
              <a:rPr lang="en-US" altLang="zh-CN" sz="3200" b="1" kern="900" dirty="0" smtClean="0">
                <a:ln w="12700">
                  <a:solidFill>
                    <a:schemeClr val="tx2">
                      <a:satMod val="155000"/>
                    </a:schemeClr>
                  </a:solidFill>
                  <a:prstDash val="solid"/>
                </a:ln>
                <a:latin typeface="Arial" pitchFamily="34" charset="0"/>
              </a:rPr>
              <a:t>Types of solutions and their technical assessment</a:t>
            </a:r>
          </a:p>
          <a:p>
            <a:pPr algn="ctr"/>
            <a:r>
              <a:rPr lang="en-US" dirty="0" smtClean="0"/>
              <a:t>(https://www.albertomontanari.it/?q=decisiontheory)</a:t>
            </a:r>
          </a:p>
        </p:txBody>
      </p:sp>
      <p:sp>
        <p:nvSpPr>
          <p:cNvPr id="9" name="Rettangolo 8"/>
          <p:cNvSpPr/>
          <p:nvPr/>
        </p:nvSpPr>
        <p:spPr>
          <a:xfrm>
            <a:off x="304800" y="1100435"/>
            <a:ext cx="11633200" cy="1015663"/>
          </a:xfrm>
          <a:prstGeom prst="rect">
            <a:avLst/>
          </a:prstGeom>
        </p:spPr>
        <p:txBody>
          <a:bodyPr wrap="square">
            <a:spAutoFit/>
          </a:bodyPr>
          <a:lstStyle/>
          <a:p>
            <a:pPr marL="355600" indent="-355600">
              <a:buFont typeface="Arial" pitchFamily="34" charset="0"/>
              <a:buChar char="•"/>
            </a:pPr>
            <a:r>
              <a:rPr lang="en-US" sz="2000" dirty="0" smtClean="0"/>
              <a:t>Structural </a:t>
            </a:r>
            <a:r>
              <a:rPr lang="en-US" altLang="zh-CN" sz="2000" dirty="0" smtClean="0"/>
              <a:t>interventions</a:t>
            </a:r>
            <a:r>
              <a:rPr lang="en-US" sz="2000" dirty="0" smtClean="0"/>
              <a:t>;</a:t>
            </a:r>
          </a:p>
          <a:p>
            <a:pPr marL="355600" indent="-355600">
              <a:buFont typeface="Arial" pitchFamily="34" charset="0"/>
              <a:buChar char="•"/>
            </a:pPr>
            <a:r>
              <a:rPr lang="en-US" sz="2000" dirty="0" smtClean="0"/>
              <a:t>Nature based solutions;</a:t>
            </a:r>
          </a:p>
          <a:p>
            <a:pPr marL="355600" indent="-355600">
              <a:buFont typeface="Arial" pitchFamily="34" charset="0"/>
              <a:buChar char="•"/>
            </a:pPr>
            <a:r>
              <a:rPr lang="en-US" sz="2000" dirty="0" smtClean="0"/>
              <a:t>Plus other categories if one wishes….</a:t>
            </a:r>
          </a:p>
        </p:txBody>
      </p:sp>
      <p:pic>
        <p:nvPicPr>
          <p:cNvPr id="9217" name="Picture 1"/>
          <p:cNvPicPr>
            <a:picLocks noChangeAspect="1" noChangeArrowheads="1"/>
          </p:cNvPicPr>
          <p:nvPr/>
        </p:nvPicPr>
        <p:blipFill>
          <a:blip r:embed="rId2"/>
          <a:srcRect/>
          <a:stretch>
            <a:fillRect/>
          </a:stretch>
        </p:blipFill>
        <p:spPr bwMode="auto">
          <a:xfrm>
            <a:off x="0" y="5300790"/>
            <a:ext cx="12192000" cy="1552448"/>
          </a:xfrm>
          <a:prstGeom prst="rect">
            <a:avLst/>
          </a:prstGeom>
          <a:noFill/>
          <a:ln w="9525">
            <a:noFill/>
            <a:miter lim="800000"/>
            <a:headEnd/>
            <a:tailEnd/>
          </a:ln>
          <a:effectLst/>
        </p:spPr>
      </p:pic>
      <p:sp>
        <p:nvSpPr>
          <p:cNvPr id="13" name="Rettangolo 12"/>
          <p:cNvSpPr/>
          <p:nvPr/>
        </p:nvSpPr>
        <p:spPr>
          <a:xfrm>
            <a:off x="8178800" y="6396335"/>
            <a:ext cx="4038600" cy="461665"/>
          </a:xfrm>
          <a:prstGeom prst="rect">
            <a:avLst/>
          </a:prstGeom>
          <a:noFill/>
        </p:spPr>
        <p:txBody>
          <a:bodyPr wrap="square">
            <a:spAutoFit/>
          </a:bodyPr>
          <a:lstStyle/>
          <a:p>
            <a:r>
              <a:rPr lang="en-US" sz="1200" dirty="0" smtClean="0">
                <a:solidFill>
                  <a:schemeClr val="bg1"/>
                </a:solidFill>
              </a:rPr>
              <a:t>By André </a:t>
            </a:r>
            <a:r>
              <a:rPr lang="en-US" sz="1200" dirty="0" err="1" smtClean="0">
                <a:solidFill>
                  <a:schemeClr val="bg1"/>
                </a:solidFill>
              </a:rPr>
              <a:t>Karwath</a:t>
            </a:r>
            <a:r>
              <a:rPr lang="en-US" sz="1200" dirty="0" smtClean="0">
                <a:solidFill>
                  <a:schemeClr val="bg1"/>
                </a:solidFill>
              </a:rPr>
              <a:t> aka Aka - Own work, CC BY-SA 2.5, https://commons.wikimedia.org/w/index.php?curid=2265672</a:t>
            </a:r>
            <a:endParaRPr lang="it-IT" sz="1200" dirty="0">
              <a:solidFill>
                <a:schemeClr val="bg1"/>
              </a:solidFill>
            </a:endParaRPr>
          </a:p>
        </p:txBody>
      </p:sp>
      <p:sp>
        <p:nvSpPr>
          <p:cNvPr id="8" name="Rettangolo 7"/>
          <p:cNvSpPr/>
          <p:nvPr/>
        </p:nvSpPr>
        <p:spPr>
          <a:xfrm>
            <a:off x="304800" y="2116435"/>
            <a:ext cx="11633200" cy="2862322"/>
          </a:xfrm>
          <a:prstGeom prst="rect">
            <a:avLst/>
          </a:prstGeom>
        </p:spPr>
        <p:txBody>
          <a:bodyPr wrap="square">
            <a:spAutoFit/>
          </a:bodyPr>
          <a:lstStyle/>
          <a:p>
            <a:pPr marL="355600" indent="-355600"/>
            <a:r>
              <a:rPr lang="en-US" sz="2000" dirty="0" smtClean="0"/>
              <a:t>A “magic” recipe does not exist. It is the “decision support system” that leads to the best combination of solutions.</a:t>
            </a:r>
          </a:p>
          <a:p>
            <a:pPr marL="355600" indent="-355600"/>
            <a:endParaRPr lang="en-US" sz="2000" dirty="0" smtClean="0"/>
          </a:p>
          <a:p>
            <a:pPr marL="355600" indent="-355600"/>
            <a:r>
              <a:rPr lang="en-US" sz="2000" dirty="0" smtClean="0"/>
              <a:t>Each alternative is to be assessed through:</a:t>
            </a:r>
          </a:p>
          <a:p>
            <a:pPr marL="990600" indent="-177800">
              <a:buFont typeface="Arial" pitchFamily="34" charset="0"/>
              <a:buChar char="•"/>
            </a:pPr>
            <a:r>
              <a:rPr lang="en-US" sz="2000" dirty="0" smtClean="0"/>
              <a:t>Indicators (cost, disturbance to ecosystem, noise, any other relevant measure of performance);</a:t>
            </a:r>
          </a:p>
          <a:p>
            <a:pPr marL="990600" indent="-177800">
              <a:buFont typeface="Arial" pitchFamily="34" charset="0"/>
              <a:buChar char="•"/>
            </a:pPr>
            <a:r>
              <a:rPr lang="en-US" sz="2000" dirty="0" smtClean="0"/>
              <a:t>Utility functions, translating the utility of each solution in terms of each indicator;</a:t>
            </a:r>
          </a:p>
          <a:p>
            <a:pPr marL="990600" indent="-177800">
              <a:buFont typeface="Arial" pitchFamily="34" charset="0"/>
              <a:buChar char="•"/>
            </a:pPr>
            <a:r>
              <a:rPr lang="en-US" sz="2000" dirty="0" smtClean="0"/>
              <a:t>Overall utility of a solutions is computed through a weighted average of the utility associated to each indicator;</a:t>
            </a:r>
          </a:p>
          <a:p>
            <a:pPr marL="990600" indent="-177800">
              <a:buFont typeface="Arial" pitchFamily="34" charset="0"/>
              <a:buChar char="•"/>
            </a:pPr>
            <a:r>
              <a:rPr lang="en-US" sz="2000" dirty="0" err="1" smtClean="0"/>
              <a:t>Pairwise</a:t>
            </a:r>
            <a:r>
              <a:rPr lang="en-US" sz="2000" dirty="0" smtClean="0"/>
              <a:t> comparison to assess weights (</a:t>
            </a:r>
            <a:r>
              <a:rPr lang="en-US" sz="2000" dirty="0" err="1" smtClean="0"/>
              <a:t>Saaty</a:t>
            </a:r>
            <a:r>
              <a:rPr lang="en-US" sz="2000" dirty="0" smtClean="0"/>
              <a:t>, 2008).</a:t>
            </a:r>
          </a:p>
        </p:txBody>
      </p:sp>
      <p:sp>
        <p:nvSpPr>
          <p:cNvPr id="11" name="Rettangolo 10"/>
          <p:cNvSpPr/>
          <p:nvPr/>
        </p:nvSpPr>
        <p:spPr>
          <a:xfrm>
            <a:off x="0" y="6307435"/>
            <a:ext cx="3708400" cy="369332"/>
          </a:xfrm>
          <a:prstGeom prst="rect">
            <a:avLst/>
          </a:prstGeom>
          <a:solidFill>
            <a:schemeClr val="bg1"/>
          </a:solidFill>
        </p:spPr>
        <p:txBody>
          <a:bodyPr wrap="square">
            <a:spAutoFit/>
          </a:bodyPr>
          <a:lstStyle/>
          <a:p>
            <a:r>
              <a:rPr lang="en-US" sz="900" dirty="0" smtClean="0"/>
              <a:t>By Lou Sander - Own work I created this image from scratch., Public Domain, https://commons.wikimedia.org/w/index.php?curid=11154345</a:t>
            </a:r>
            <a:endParaRPr lang="it-IT" sz="9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4"/>
          <p:cNvPicPr>
            <a:picLocks noChangeAspect="1" noChangeArrowheads="1"/>
          </p:cNvPicPr>
          <p:nvPr/>
        </p:nvPicPr>
        <p:blipFill>
          <a:blip r:embed="rId3"/>
          <a:srcRect/>
          <a:stretch>
            <a:fillRect/>
          </a:stretch>
        </p:blipFill>
        <p:spPr bwMode="auto">
          <a:xfrm flipH="1">
            <a:off x="-50800" y="539436"/>
            <a:ext cx="4002313" cy="6343964"/>
          </a:xfrm>
          <a:prstGeom prst="rect">
            <a:avLst/>
          </a:prstGeom>
          <a:noFill/>
          <a:ln w="9525">
            <a:noFill/>
            <a:miter lim="800000"/>
            <a:headEnd/>
            <a:tailEnd/>
          </a:ln>
          <a:effectLst/>
        </p:spPr>
      </p:pic>
      <p:sp>
        <p:nvSpPr>
          <p:cNvPr id="5" name="CasellaDiTesto 4"/>
          <p:cNvSpPr txBox="1"/>
          <p:nvPr/>
        </p:nvSpPr>
        <p:spPr>
          <a:xfrm>
            <a:off x="2727412" y="6623549"/>
            <a:ext cx="6741333" cy="246221"/>
          </a:xfrm>
          <a:prstGeom prst="rect">
            <a:avLst/>
          </a:prstGeom>
          <a:solidFill>
            <a:schemeClr val="bg1">
              <a:lumMod val="85000"/>
            </a:schemeClr>
          </a:solidFill>
          <a:ln>
            <a:solidFill>
              <a:schemeClr val="tx1"/>
            </a:solidFill>
          </a:ln>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smtClean="0"/>
              <a:t>This</a:t>
            </a:r>
            <a:r>
              <a:rPr lang="it-IT" sz="1000" b="1" u="none" dirty="0" smtClean="0"/>
              <a:t> </a:t>
            </a:r>
            <a:r>
              <a:rPr lang="it-IT" sz="1000" b="1" u="none" dirty="0" err="1" smtClean="0"/>
              <a:t>presentation</a:t>
            </a:r>
            <a:r>
              <a:rPr lang="it-IT" sz="1000" b="1" u="none" dirty="0" smtClean="0"/>
              <a:t> </a:t>
            </a:r>
            <a:r>
              <a:rPr lang="it-IT" sz="1000" b="1" u="none" dirty="0" err="1" smtClean="0"/>
              <a:t>is</a:t>
            </a:r>
            <a:r>
              <a:rPr lang="it-IT" sz="1000" b="1" u="none" baseline="0" dirty="0" smtClean="0"/>
              <a:t> </a:t>
            </a:r>
            <a:r>
              <a:rPr lang="it-IT" sz="1000" b="1" u="none" baseline="0" dirty="0" err="1" smtClean="0"/>
              <a:t>available</a:t>
            </a:r>
            <a:r>
              <a:rPr lang="it-IT" sz="1000" b="1" u="none" baseline="0" dirty="0" smtClean="0"/>
              <a:t> </a:t>
            </a:r>
            <a:r>
              <a:rPr lang="it-IT" sz="1000" b="1" u="none" dirty="0" smtClean="0"/>
              <a:t>at the web </a:t>
            </a:r>
            <a:r>
              <a:rPr lang="it-IT" sz="1000" b="1" u="none" dirty="0" err="1" smtClean="0"/>
              <a:t>address</a:t>
            </a:r>
            <a:r>
              <a:rPr lang="it-IT" sz="1000" b="1" u="none" dirty="0" smtClean="0"/>
              <a:t> http</a:t>
            </a:r>
            <a:r>
              <a:rPr lang="it-IT" sz="1000" b="1" u="none" dirty="0"/>
              <a:t>://</a:t>
            </a:r>
            <a:r>
              <a:rPr lang="it-IT" sz="1000" b="1" u="none" dirty="0" smtClean="0"/>
              <a:t>www.albertomontanari.it – E-mail</a:t>
            </a:r>
            <a:r>
              <a:rPr lang="it-IT" sz="1000" b="1" u="none" kern="1200" dirty="0" smtClean="0">
                <a:solidFill>
                  <a:schemeClr val="tx1"/>
                </a:solidFill>
                <a:latin typeface="Arial" charset="0"/>
                <a:ea typeface="+mn-ea"/>
                <a:cs typeface="+mn-cs"/>
              </a:rPr>
              <a:t>: alberto.montanari@unibo.it</a:t>
            </a:r>
          </a:p>
        </p:txBody>
      </p:sp>
      <p:sp>
        <p:nvSpPr>
          <p:cNvPr id="33796" name="AutoShape 4" descr="Risultati immagini per iah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33799" name="AutoShape 7" descr="Risultati immagini per panta rhei hydrology"/>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33802" name="AutoShape 10" descr="Risultati immagini per panta rhei hydrology"/>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1026" name="Picture 2" descr="Z:\home\sturno\Scaricati\728px-Geologic_clock.jpg"/>
          <p:cNvPicPr>
            <a:picLocks noChangeAspect="1" noChangeArrowheads="1"/>
          </p:cNvPicPr>
          <p:nvPr/>
        </p:nvPicPr>
        <p:blipFill>
          <a:blip r:embed="rId4"/>
          <a:srcRect/>
          <a:stretch>
            <a:fillRect/>
          </a:stretch>
        </p:blipFill>
        <p:spPr bwMode="auto">
          <a:xfrm>
            <a:off x="6591300" y="1917700"/>
            <a:ext cx="4622800" cy="4572000"/>
          </a:xfrm>
          <a:prstGeom prst="rect">
            <a:avLst/>
          </a:prstGeom>
          <a:noFill/>
        </p:spPr>
      </p:pic>
      <p:sp>
        <p:nvSpPr>
          <p:cNvPr id="10" name="CasellaDiTesto 9"/>
          <p:cNvSpPr txBox="1"/>
          <p:nvPr/>
        </p:nvSpPr>
        <p:spPr>
          <a:xfrm>
            <a:off x="2832100" y="3060700"/>
            <a:ext cx="3314700" cy="954107"/>
          </a:xfrm>
          <a:prstGeom prst="rect">
            <a:avLst/>
          </a:prstGeom>
          <a:noFill/>
        </p:spPr>
        <p:txBody>
          <a:bodyPr wrap="square" rtlCol="0">
            <a:spAutoFit/>
          </a:bodyPr>
          <a:lstStyle/>
          <a:p>
            <a:r>
              <a:rPr lang="en-US" sz="2000" b="1" dirty="0" smtClean="0">
                <a:solidFill>
                  <a:srgbClr val="FF0000"/>
                </a:solidFill>
              </a:rPr>
              <a:t>Geologic Clock</a:t>
            </a:r>
          </a:p>
          <a:p>
            <a:r>
              <a:rPr lang="en-US" sz="1200" dirty="0" smtClean="0"/>
              <a:t>By </a:t>
            </a:r>
            <a:r>
              <a:rPr lang="en-US" sz="1200" dirty="0" err="1" smtClean="0"/>
              <a:t>Woudloper</a:t>
            </a:r>
            <a:r>
              <a:rPr lang="en-US" sz="1200" dirty="0" smtClean="0"/>
              <a:t> - Own work, Public Domain, https://commons.wikimedia.org/w/index.php?curid=2699855</a:t>
            </a:r>
            <a:endParaRPr lang="it-IT" sz="1200" dirty="0"/>
          </a:p>
        </p:txBody>
      </p:sp>
      <p:sp>
        <p:nvSpPr>
          <p:cNvPr id="11" name="Text Box 7"/>
          <p:cNvSpPr txBox="1">
            <a:spLocks noChangeArrowheads="1"/>
          </p:cNvSpPr>
          <p:nvPr/>
        </p:nvSpPr>
        <p:spPr bwMode="auto">
          <a:xfrm>
            <a:off x="633105" y="99295"/>
            <a:ext cx="10914700" cy="1446550"/>
          </a:xfrm>
          <a:prstGeom prst="rect">
            <a:avLst/>
          </a:prstGeom>
          <a:noFill/>
          <a:ln w="9525">
            <a:noFill/>
            <a:miter lim="800000"/>
            <a:headEnd/>
            <a:tailEnd/>
          </a:ln>
          <a:scene3d>
            <a:camera prst="orthographicFront"/>
            <a:lightRig rig="threePt" dir="t"/>
          </a:scene3d>
          <a:sp3d>
            <a:bevelT prst="relaxedInset"/>
          </a:sp3d>
        </p:spPr>
        <p:txBody>
          <a:bodyPr wrap="square">
            <a:spAutoFit/>
          </a:bodyPr>
          <a:lstStyle/>
          <a:p>
            <a:pPr algn="ctr"/>
            <a:r>
              <a:rPr lang="en-US" sz="4400" b="1" kern="90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rPr>
              <a:t>To change or not to change,</a:t>
            </a:r>
          </a:p>
          <a:p>
            <a:pPr algn="ctr"/>
            <a:r>
              <a:rPr lang="en-US" sz="4400" b="1" kern="90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rPr>
              <a:t>that is the question</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0" y="0"/>
            <a:ext cx="12192000" cy="584775"/>
          </a:xfrm>
          <a:prstGeom prst="rect">
            <a:avLst/>
          </a:prstGeom>
          <a:noFill/>
        </p:spPr>
        <p:txBody>
          <a:bodyPr wrap="square" rtlCol="0">
            <a:spAutoFit/>
          </a:bodyPr>
          <a:lstStyle/>
          <a:p>
            <a:pPr algn="ctr"/>
            <a:r>
              <a:rPr lang="en-US" altLang="zh-CN" sz="3200" b="1" kern="900" dirty="0" smtClean="0">
                <a:ln w="12700">
                  <a:solidFill>
                    <a:schemeClr val="tx2">
                      <a:satMod val="155000"/>
                    </a:schemeClr>
                  </a:solidFill>
                  <a:prstDash val="solid"/>
                </a:ln>
                <a:latin typeface="Arial" pitchFamily="34" charset="0"/>
              </a:rPr>
              <a:t>An attempt to conclude</a:t>
            </a:r>
          </a:p>
        </p:txBody>
      </p:sp>
      <p:sp>
        <p:nvSpPr>
          <p:cNvPr id="9" name="Rettangolo 8"/>
          <p:cNvSpPr/>
          <p:nvPr/>
        </p:nvSpPr>
        <p:spPr>
          <a:xfrm>
            <a:off x="304800" y="960735"/>
            <a:ext cx="11633200" cy="4893647"/>
          </a:xfrm>
          <a:prstGeom prst="rect">
            <a:avLst/>
          </a:prstGeom>
        </p:spPr>
        <p:txBody>
          <a:bodyPr wrap="square">
            <a:spAutoFit/>
          </a:bodyPr>
          <a:lstStyle/>
          <a:p>
            <a:pPr marL="177800" indent="-177800">
              <a:buFont typeface="Arial" pitchFamily="34" charset="0"/>
              <a:buChar char="•"/>
            </a:pPr>
            <a:r>
              <a:rPr lang="en-US" sz="2400" dirty="0" smtClean="0"/>
              <a:t>It is clear that we need to take change into account but….. </a:t>
            </a:r>
            <a:r>
              <a:rPr lang="en-US" sz="2400" dirty="0" smtClean="0">
                <a:solidFill>
                  <a:srgbClr val="FF0000"/>
                </a:solidFill>
              </a:rPr>
              <a:t>Do we know change?</a:t>
            </a:r>
          </a:p>
          <a:p>
            <a:pPr marL="177800" indent="-177800">
              <a:buFont typeface="Arial" pitchFamily="34" charset="0"/>
              <a:buChar char="•"/>
            </a:pPr>
            <a:endParaRPr lang="en-US" sz="2400" dirty="0" smtClean="0"/>
          </a:p>
          <a:p>
            <a:pPr marL="177800" indent="-177800">
              <a:buFont typeface="Arial" pitchFamily="34" charset="0"/>
              <a:buChar char="•"/>
            </a:pPr>
            <a:r>
              <a:rPr lang="en-US" sz="2400" dirty="0" smtClean="0"/>
              <a:t>We have a good </a:t>
            </a:r>
            <a:r>
              <a:rPr lang="en-US" sz="2400" dirty="0" smtClean="0">
                <a:solidFill>
                  <a:srgbClr val="FF0000"/>
                </a:solidFill>
              </a:rPr>
              <a:t>factual knowledge</a:t>
            </a:r>
            <a:r>
              <a:rPr lang="en-US" sz="2400" dirty="0" smtClean="0"/>
              <a:t> of change; We know that change is happening.</a:t>
            </a:r>
          </a:p>
          <a:p>
            <a:pPr marL="177800" indent="-177800">
              <a:buFont typeface="Arial" pitchFamily="34" charset="0"/>
              <a:buChar char="•"/>
            </a:pPr>
            <a:endParaRPr lang="en-US" sz="2400" dirty="0" smtClean="0"/>
          </a:p>
          <a:p>
            <a:pPr marL="177800" indent="-177800">
              <a:buFont typeface="Arial" pitchFamily="34" charset="0"/>
              <a:buChar char="•"/>
            </a:pPr>
            <a:r>
              <a:rPr lang="en-US" sz="2400" dirty="0" smtClean="0"/>
              <a:t>We still do not have full </a:t>
            </a:r>
            <a:r>
              <a:rPr lang="en-US" sz="2400" dirty="0" smtClean="0">
                <a:solidFill>
                  <a:srgbClr val="FF0000"/>
                </a:solidFill>
              </a:rPr>
              <a:t>conceptual knowledge</a:t>
            </a:r>
            <a:r>
              <a:rPr lang="en-US" sz="2400" dirty="0" smtClean="0"/>
              <a:t> of change – We need to admit this. We still do not know change dynamics. We made little progresses recently.</a:t>
            </a:r>
          </a:p>
          <a:p>
            <a:pPr marL="177800" indent="-177800">
              <a:buFont typeface="Arial" pitchFamily="34" charset="0"/>
              <a:buChar char="•"/>
            </a:pPr>
            <a:endParaRPr lang="en-US" sz="2400" dirty="0" smtClean="0"/>
          </a:p>
          <a:p>
            <a:pPr marL="177800" indent="-177800">
              <a:buFont typeface="Arial" pitchFamily="34" charset="0"/>
              <a:buChar char="•"/>
            </a:pPr>
            <a:r>
              <a:rPr lang="en-US" sz="2400" dirty="0" smtClean="0"/>
              <a:t>We have a good </a:t>
            </a:r>
            <a:r>
              <a:rPr lang="en-US" sz="2400" dirty="0" smtClean="0">
                <a:solidFill>
                  <a:srgbClr val="FF0000"/>
                </a:solidFill>
              </a:rPr>
              <a:t>procedural knowledge</a:t>
            </a:r>
            <a:r>
              <a:rPr lang="en-US" sz="2400" dirty="0" smtClean="0"/>
              <a:t> – We have models and methods, conditioned on conceptual assumptions. We recently made good progresses.</a:t>
            </a:r>
          </a:p>
          <a:p>
            <a:pPr marL="177800" indent="-177800">
              <a:buFont typeface="Arial" pitchFamily="34" charset="0"/>
              <a:buChar char="•"/>
            </a:pPr>
            <a:endParaRPr lang="en-US" sz="2400" dirty="0" smtClean="0"/>
          </a:p>
          <a:p>
            <a:pPr marL="177800" indent="-177800">
              <a:buFont typeface="Arial" pitchFamily="34" charset="0"/>
              <a:buChar char="•"/>
            </a:pPr>
            <a:r>
              <a:rPr lang="en-US" sz="2400" dirty="0" smtClean="0"/>
              <a:t>We still do not have a good </a:t>
            </a:r>
            <a:r>
              <a:rPr lang="en-US" sz="2400" dirty="0" err="1" smtClean="0">
                <a:solidFill>
                  <a:srgbClr val="FF0000"/>
                </a:solidFill>
              </a:rPr>
              <a:t>metacognitive</a:t>
            </a:r>
            <a:r>
              <a:rPr lang="en-US" sz="2400" dirty="0" smtClean="0">
                <a:solidFill>
                  <a:srgbClr val="FF0000"/>
                </a:solidFill>
              </a:rPr>
              <a:t> knowledge</a:t>
            </a:r>
            <a:r>
              <a:rPr lang="en-US" sz="2400" dirty="0" smtClean="0"/>
              <a:t> – We still do not have a clear idea of the optimal strategy to cope with change. We made good progresses recently but we still have a long way to go.</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0" y="0"/>
            <a:ext cx="12192000" cy="584775"/>
          </a:xfrm>
          <a:prstGeom prst="rect">
            <a:avLst/>
          </a:prstGeom>
          <a:noFill/>
        </p:spPr>
        <p:txBody>
          <a:bodyPr wrap="square" rtlCol="0">
            <a:spAutoFit/>
          </a:bodyPr>
          <a:lstStyle/>
          <a:p>
            <a:pPr algn="ctr"/>
            <a:r>
              <a:rPr lang="en-US" altLang="zh-CN" sz="3200" b="1" kern="900" dirty="0" smtClean="0">
                <a:ln w="12700">
                  <a:solidFill>
                    <a:schemeClr val="tx2">
                      <a:satMod val="155000"/>
                    </a:schemeClr>
                  </a:solidFill>
                  <a:prstDash val="solid"/>
                </a:ln>
                <a:latin typeface="Arial" pitchFamily="34" charset="0"/>
              </a:rPr>
              <a:t>An attempt to conclude</a:t>
            </a:r>
          </a:p>
        </p:txBody>
      </p:sp>
      <p:sp>
        <p:nvSpPr>
          <p:cNvPr id="9" name="Rettangolo 8"/>
          <p:cNvSpPr/>
          <p:nvPr/>
        </p:nvSpPr>
        <p:spPr>
          <a:xfrm>
            <a:off x="304800" y="770235"/>
            <a:ext cx="11633200" cy="2677656"/>
          </a:xfrm>
          <a:prstGeom prst="rect">
            <a:avLst/>
          </a:prstGeom>
        </p:spPr>
        <p:txBody>
          <a:bodyPr wrap="square">
            <a:spAutoFit/>
          </a:bodyPr>
          <a:lstStyle/>
          <a:p>
            <a:pPr marL="177800" indent="-177800">
              <a:buFont typeface="Arial" pitchFamily="34" charset="0"/>
              <a:buChar char="•"/>
            </a:pPr>
            <a:r>
              <a:rPr lang="en-US" sz="2400" dirty="0" smtClean="0"/>
              <a:t>About </a:t>
            </a:r>
            <a:r>
              <a:rPr lang="en-US" sz="2400" dirty="0" smtClean="0">
                <a:solidFill>
                  <a:srgbClr val="FF0000"/>
                </a:solidFill>
              </a:rPr>
              <a:t>conceptual knowledge</a:t>
            </a:r>
            <a:r>
              <a:rPr lang="en-US" sz="2400" dirty="0" smtClean="0"/>
              <a:t>: </a:t>
            </a:r>
            <a:r>
              <a:rPr lang="en-US" sz="2400" b="1" dirty="0" smtClean="0"/>
              <a:t>Full conceptual knowledge may still imply the presence of uncertainty</a:t>
            </a:r>
            <a:r>
              <a:rPr lang="en-US" sz="2400" dirty="0" smtClean="0"/>
              <a:t>.</a:t>
            </a:r>
          </a:p>
          <a:p>
            <a:pPr marL="177800" indent="-177800">
              <a:buFont typeface="Arial" pitchFamily="34" charset="0"/>
              <a:buChar char="•"/>
            </a:pPr>
            <a:endParaRPr lang="en-US" sz="2400" dirty="0" smtClean="0"/>
          </a:p>
          <a:p>
            <a:pPr marL="177800" indent="-177800">
              <a:buFont typeface="Arial" pitchFamily="34" charset="0"/>
              <a:buChar char="•"/>
            </a:pPr>
            <a:r>
              <a:rPr lang="en-US" sz="2400" dirty="0" smtClean="0"/>
              <a:t>About </a:t>
            </a:r>
            <a:r>
              <a:rPr lang="en-US" sz="2400" dirty="0" smtClean="0">
                <a:solidFill>
                  <a:srgbClr val="FF0000"/>
                </a:solidFill>
              </a:rPr>
              <a:t>conceptual knowledge</a:t>
            </a:r>
            <a:r>
              <a:rPr lang="en-US" sz="2400" dirty="0" smtClean="0"/>
              <a:t>: </a:t>
            </a:r>
            <a:r>
              <a:rPr lang="en-US" sz="2400" b="1" dirty="0" smtClean="0"/>
              <a:t>human </a:t>
            </a:r>
            <a:r>
              <a:rPr lang="en-US" sz="2400" b="1" dirty="0" err="1" smtClean="0"/>
              <a:t>behaviour</a:t>
            </a:r>
            <a:r>
              <a:rPr lang="en-US" sz="2400" b="1" dirty="0" smtClean="0"/>
              <a:t> is subjected to uncertainty.</a:t>
            </a:r>
          </a:p>
          <a:p>
            <a:pPr marL="177800" indent="-177800">
              <a:buFont typeface="Arial" pitchFamily="34" charset="0"/>
              <a:buChar char="•"/>
            </a:pPr>
            <a:endParaRPr lang="en-US" sz="2400" dirty="0" smtClean="0"/>
          </a:p>
          <a:p>
            <a:pPr marL="177800" indent="-177800">
              <a:buFont typeface="Arial" pitchFamily="34" charset="0"/>
              <a:buChar char="•"/>
            </a:pPr>
            <a:r>
              <a:rPr lang="en-US" sz="2400" dirty="0" smtClean="0"/>
              <a:t>About </a:t>
            </a:r>
            <a:r>
              <a:rPr lang="en-US" sz="2400" dirty="0" err="1" smtClean="0">
                <a:solidFill>
                  <a:srgbClr val="FF0000"/>
                </a:solidFill>
              </a:rPr>
              <a:t>metacognitive</a:t>
            </a:r>
            <a:r>
              <a:rPr lang="en-US" sz="2400" dirty="0" smtClean="0">
                <a:solidFill>
                  <a:srgbClr val="FF0000"/>
                </a:solidFill>
              </a:rPr>
              <a:t> knowledge</a:t>
            </a:r>
            <a:r>
              <a:rPr lang="en-US" sz="2400" dirty="0" smtClean="0"/>
              <a:t>: should socio-hydrology rely on stochastic quantities, variables and parameters?</a:t>
            </a:r>
          </a:p>
        </p:txBody>
      </p:sp>
      <p:sp>
        <p:nvSpPr>
          <p:cNvPr id="4" name="Rettangolo 3"/>
          <p:cNvSpPr/>
          <p:nvPr/>
        </p:nvSpPr>
        <p:spPr>
          <a:xfrm>
            <a:off x="304800" y="4211935"/>
            <a:ext cx="11633200" cy="1569660"/>
          </a:xfrm>
          <a:prstGeom prst="rect">
            <a:avLst/>
          </a:prstGeom>
        </p:spPr>
        <p:txBody>
          <a:bodyPr wrap="square">
            <a:spAutoFit/>
          </a:bodyPr>
          <a:lstStyle/>
          <a:p>
            <a:pPr marL="177800" indent="-177800" algn="ctr"/>
            <a:r>
              <a:rPr lang="en-US" sz="2400" dirty="0" smtClean="0"/>
              <a:t>“A scientific method of inquiry must be based on observable and measurable evidence subject to specific principles of reasoning and experimentation.”</a:t>
            </a:r>
          </a:p>
          <a:p>
            <a:pPr marL="177800" indent="-177800" algn="ctr"/>
            <a:endParaRPr lang="en-US" sz="2400" dirty="0" smtClean="0"/>
          </a:p>
          <a:p>
            <a:pPr marL="177800" indent="-177800" algn="ctr"/>
            <a:r>
              <a:rPr lang="en-US" sz="2400" dirty="0" smtClean="0"/>
              <a:t>“For engineering design, we need robustness. Stationarity and linearity are immortal.” </a:t>
            </a:r>
          </a:p>
        </p:txBody>
      </p:sp>
      <p:sp>
        <p:nvSpPr>
          <p:cNvPr id="5" name="CasellaDiTesto 4"/>
          <p:cNvSpPr txBox="1"/>
          <p:nvPr/>
        </p:nvSpPr>
        <p:spPr>
          <a:xfrm>
            <a:off x="0" y="3568700"/>
            <a:ext cx="12192000" cy="584775"/>
          </a:xfrm>
          <a:prstGeom prst="rect">
            <a:avLst/>
          </a:prstGeom>
          <a:noFill/>
        </p:spPr>
        <p:txBody>
          <a:bodyPr wrap="square" rtlCol="0">
            <a:spAutoFit/>
          </a:bodyPr>
          <a:lstStyle/>
          <a:p>
            <a:pPr algn="ctr"/>
            <a:r>
              <a:rPr lang="en-US" altLang="zh-CN" sz="3200" b="1" kern="900" dirty="0" smtClean="0">
                <a:ln w="12700">
                  <a:solidFill>
                    <a:schemeClr val="tx2">
                      <a:satMod val="155000"/>
                    </a:schemeClr>
                  </a:solidFill>
                  <a:prstDash val="solid"/>
                </a:ln>
                <a:latin typeface="Arial" pitchFamily="34" charset="0"/>
              </a:rPr>
              <a:t>Two concluding statements</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3" name="Picture 1"/>
          <p:cNvPicPr>
            <a:picLocks noChangeAspect="1" noChangeArrowheads="1"/>
          </p:cNvPicPr>
          <p:nvPr/>
        </p:nvPicPr>
        <p:blipFill>
          <a:blip r:embed="rId2"/>
          <a:srcRect/>
          <a:stretch>
            <a:fillRect/>
          </a:stretch>
        </p:blipFill>
        <p:spPr bwMode="auto">
          <a:xfrm>
            <a:off x="342076" y="724246"/>
            <a:ext cx="1941024" cy="1781175"/>
          </a:xfrm>
          <a:prstGeom prst="rect">
            <a:avLst/>
          </a:prstGeom>
          <a:noFill/>
          <a:ln w="9525">
            <a:noFill/>
            <a:miter lim="800000"/>
            <a:headEnd/>
            <a:tailEnd/>
          </a:ln>
          <a:effectLst/>
        </p:spPr>
      </p:pic>
      <p:pic>
        <p:nvPicPr>
          <p:cNvPr id="3075" name="Picture 3"/>
          <p:cNvPicPr>
            <a:picLocks noChangeAspect="1" noChangeArrowheads="1"/>
          </p:cNvPicPr>
          <p:nvPr/>
        </p:nvPicPr>
        <p:blipFill>
          <a:blip r:embed="rId3"/>
          <a:srcRect/>
          <a:stretch>
            <a:fillRect/>
          </a:stretch>
        </p:blipFill>
        <p:spPr bwMode="auto">
          <a:xfrm>
            <a:off x="6031914" y="722007"/>
            <a:ext cx="1590813" cy="1944994"/>
          </a:xfrm>
          <a:prstGeom prst="rect">
            <a:avLst/>
          </a:prstGeom>
          <a:noFill/>
          <a:ln w="9525">
            <a:noFill/>
            <a:miter lim="800000"/>
            <a:headEnd/>
            <a:tailEnd/>
          </a:ln>
          <a:effectLst/>
        </p:spPr>
      </p:pic>
      <p:pic>
        <p:nvPicPr>
          <p:cNvPr id="3081" name="Picture 9"/>
          <p:cNvPicPr>
            <a:picLocks noChangeAspect="1" noChangeArrowheads="1"/>
          </p:cNvPicPr>
          <p:nvPr/>
        </p:nvPicPr>
        <p:blipFill>
          <a:blip r:embed="rId4"/>
          <a:srcRect/>
          <a:stretch>
            <a:fillRect/>
          </a:stretch>
        </p:blipFill>
        <p:spPr bwMode="auto">
          <a:xfrm>
            <a:off x="2430946" y="723500"/>
            <a:ext cx="3239609" cy="1314544"/>
          </a:xfrm>
          <a:prstGeom prst="rect">
            <a:avLst/>
          </a:prstGeom>
          <a:noFill/>
          <a:ln w="9525">
            <a:noFill/>
            <a:miter lim="800000"/>
            <a:headEnd/>
            <a:tailEnd/>
          </a:ln>
          <a:effectLst/>
        </p:spPr>
      </p:pic>
      <p:sp>
        <p:nvSpPr>
          <p:cNvPr id="5" name="Text Box 7"/>
          <p:cNvSpPr txBox="1">
            <a:spLocks noChangeArrowheads="1"/>
          </p:cNvSpPr>
          <p:nvPr/>
        </p:nvSpPr>
        <p:spPr bwMode="auto">
          <a:xfrm>
            <a:off x="1066800" y="38100"/>
            <a:ext cx="10071100" cy="523220"/>
          </a:xfrm>
          <a:prstGeom prst="rect">
            <a:avLst/>
          </a:prstGeom>
          <a:noFill/>
          <a:ln w="9525">
            <a:noFill/>
            <a:miter lim="800000"/>
            <a:headEnd/>
            <a:tailEnd/>
          </a:ln>
        </p:spPr>
        <p:txBody>
          <a:bodyPr wrap="square">
            <a:spAutoFit/>
          </a:bodyPr>
          <a:lstStyle/>
          <a:p>
            <a:pPr algn="ctr">
              <a:spcBef>
                <a:spcPct val="50000"/>
              </a:spcBef>
            </a:pPr>
            <a:r>
              <a:rPr lang="en-GB" sz="2800" b="1" u="none" kern="900" dirty="0" smtClean="0">
                <a:ln w="12700">
                  <a:solidFill>
                    <a:schemeClr val="tx2">
                      <a:satMod val="155000"/>
                    </a:schemeClr>
                  </a:solidFill>
                  <a:prstDash val="solid"/>
                </a:ln>
                <a:latin typeface="Arial" pitchFamily="34" charset="0"/>
              </a:rPr>
              <a:t>Thanks to my several mentors and </a:t>
            </a:r>
            <a:r>
              <a:rPr lang="en-GB" sz="2800" b="1" u="none" kern="900" dirty="0" err="1" smtClean="0">
                <a:ln w="12700">
                  <a:solidFill>
                    <a:schemeClr val="tx2">
                      <a:satMod val="155000"/>
                    </a:schemeClr>
                  </a:solidFill>
                  <a:prstDash val="solid"/>
                </a:ln>
                <a:latin typeface="Arial" pitchFamily="34" charset="0"/>
              </a:rPr>
              <a:t>collegues</a:t>
            </a:r>
            <a:endParaRPr lang="en-GB" sz="2800" b="1" u="none" kern="900" dirty="0" smtClean="0">
              <a:ln w="12700">
                <a:solidFill>
                  <a:schemeClr val="tx2">
                    <a:satMod val="155000"/>
                  </a:schemeClr>
                </a:solidFill>
                <a:prstDash val="solid"/>
              </a:ln>
              <a:latin typeface="Arial" pitchFamily="34" charset="0"/>
            </a:endParaRPr>
          </a:p>
        </p:txBody>
      </p:sp>
      <p:pic>
        <p:nvPicPr>
          <p:cNvPr id="11" name="Picture 10"/>
          <p:cNvPicPr>
            <a:picLocks noChangeAspect="1" noChangeArrowheads="1"/>
          </p:cNvPicPr>
          <p:nvPr/>
        </p:nvPicPr>
        <p:blipFill>
          <a:blip r:embed="rId5"/>
          <a:srcRect/>
          <a:stretch>
            <a:fillRect/>
          </a:stretch>
        </p:blipFill>
        <p:spPr bwMode="auto">
          <a:xfrm>
            <a:off x="10350501" y="691750"/>
            <a:ext cx="1562100" cy="1035449"/>
          </a:xfrm>
          <a:prstGeom prst="rect">
            <a:avLst/>
          </a:prstGeom>
          <a:noFill/>
          <a:ln w="9525">
            <a:noFill/>
            <a:miter lim="800000"/>
            <a:headEnd/>
            <a:tailEnd/>
          </a:ln>
          <a:effectLst/>
        </p:spPr>
      </p:pic>
      <p:pic>
        <p:nvPicPr>
          <p:cNvPr id="12" name="Picture 11"/>
          <p:cNvPicPr>
            <a:picLocks noChangeAspect="1" noChangeArrowheads="1"/>
          </p:cNvPicPr>
          <p:nvPr/>
        </p:nvPicPr>
        <p:blipFill>
          <a:blip r:embed="rId6"/>
          <a:srcRect l="11220" r="19193"/>
          <a:stretch>
            <a:fillRect/>
          </a:stretch>
        </p:blipFill>
        <p:spPr bwMode="auto">
          <a:xfrm>
            <a:off x="2441440" y="2177731"/>
            <a:ext cx="1178060" cy="952247"/>
          </a:xfrm>
          <a:prstGeom prst="rect">
            <a:avLst/>
          </a:prstGeom>
          <a:noFill/>
          <a:ln w="9525">
            <a:noFill/>
            <a:miter lim="800000"/>
            <a:headEnd/>
            <a:tailEnd/>
          </a:ln>
          <a:effectLst/>
        </p:spPr>
      </p:pic>
      <p:pic>
        <p:nvPicPr>
          <p:cNvPr id="13" name="Picture 12"/>
          <p:cNvPicPr>
            <a:picLocks noChangeAspect="1" noChangeArrowheads="1"/>
          </p:cNvPicPr>
          <p:nvPr/>
        </p:nvPicPr>
        <p:blipFill>
          <a:blip r:embed="rId7"/>
          <a:srcRect b="21081"/>
          <a:stretch>
            <a:fillRect/>
          </a:stretch>
        </p:blipFill>
        <p:spPr bwMode="auto">
          <a:xfrm>
            <a:off x="4064000" y="2115058"/>
            <a:ext cx="1168400" cy="1157213"/>
          </a:xfrm>
          <a:prstGeom prst="rect">
            <a:avLst/>
          </a:prstGeom>
          <a:noFill/>
          <a:ln w="9525">
            <a:noFill/>
            <a:miter lim="800000"/>
            <a:headEnd/>
            <a:tailEnd/>
          </a:ln>
          <a:effectLst/>
        </p:spPr>
      </p:pic>
      <p:pic>
        <p:nvPicPr>
          <p:cNvPr id="14" name="Picture 1"/>
          <p:cNvPicPr>
            <a:picLocks noChangeAspect="1" noChangeArrowheads="1"/>
          </p:cNvPicPr>
          <p:nvPr/>
        </p:nvPicPr>
        <p:blipFill>
          <a:blip r:embed="rId8"/>
          <a:srcRect b="10079"/>
          <a:stretch>
            <a:fillRect/>
          </a:stretch>
        </p:blipFill>
        <p:spPr bwMode="auto">
          <a:xfrm>
            <a:off x="342900" y="2667000"/>
            <a:ext cx="1543050" cy="1387534"/>
          </a:xfrm>
          <a:prstGeom prst="rect">
            <a:avLst/>
          </a:prstGeom>
          <a:noFill/>
          <a:ln w="9525">
            <a:noFill/>
            <a:miter lim="800000"/>
            <a:headEnd/>
            <a:tailEnd/>
          </a:ln>
          <a:effectLst/>
        </p:spPr>
      </p:pic>
      <p:pic>
        <p:nvPicPr>
          <p:cNvPr id="20" name="Picture 8"/>
          <p:cNvPicPr>
            <a:picLocks noChangeAspect="1" noChangeArrowheads="1"/>
          </p:cNvPicPr>
          <p:nvPr/>
        </p:nvPicPr>
        <p:blipFill>
          <a:blip r:embed="rId9"/>
          <a:srcRect/>
          <a:stretch>
            <a:fillRect/>
          </a:stretch>
        </p:blipFill>
        <p:spPr bwMode="auto">
          <a:xfrm>
            <a:off x="5326063" y="3142512"/>
            <a:ext cx="1673224" cy="1556488"/>
          </a:xfrm>
          <a:prstGeom prst="rect">
            <a:avLst/>
          </a:prstGeom>
          <a:noFill/>
          <a:ln w="9525">
            <a:noFill/>
            <a:miter lim="800000"/>
            <a:headEnd/>
            <a:tailEnd/>
          </a:ln>
          <a:effectLst/>
        </p:spPr>
      </p:pic>
      <p:pic>
        <p:nvPicPr>
          <p:cNvPr id="21" name="Picture 9"/>
          <p:cNvPicPr>
            <a:picLocks noChangeAspect="1" noChangeArrowheads="1"/>
          </p:cNvPicPr>
          <p:nvPr/>
        </p:nvPicPr>
        <p:blipFill>
          <a:blip r:embed="rId10"/>
          <a:srcRect/>
          <a:stretch>
            <a:fillRect/>
          </a:stretch>
        </p:blipFill>
        <p:spPr bwMode="auto">
          <a:xfrm>
            <a:off x="3740150" y="3416300"/>
            <a:ext cx="1353820" cy="1562100"/>
          </a:xfrm>
          <a:prstGeom prst="rect">
            <a:avLst/>
          </a:prstGeom>
          <a:noFill/>
          <a:ln w="9525">
            <a:noFill/>
            <a:miter lim="800000"/>
            <a:headEnd/>
            <a:tailEnd/>
          </a:ln>
          <a:effectLst/>
        </p:spPr>
      </p:pic>
      <p:pic>
        <p:nvPicPr>
          <p:cNvPr id="28" name="Picture 6"/>
          <p:cNvPicPr>
            <a:picLocks noChangeAspect="1" noChangeArrowheads="1"/>
          </p:cNvPicPr>
          <p:nvPr/>
        </p:nvPicPr>
        <p:blipFill>
          <a:blip r:embed="rId11"/>
          <a:srcRect/>
          <a:stretch>
            <a:fillRect/>
          </a:stretch>
        </p:blipFill>
        <p:spPr bwMode="auto">
          <a:xfrm>
            <a:off x="7750175" y="1993900"/>
            <a:ext cx="903336" cy="1206000"/>
          </a:xfrm>
          <a:prstGeom prst="rect">
            <a:avLst/>
          </a:prstGeom>
          <a:noFill/>
          <a:ln w="9525">
            <a:noFill/>
            <a:miter lim="800000"/>
            <a:headEnd/>
            <a:tailEnd/>
          </a:ln>
          <a:effectLst/>
        </p:spPr>
      </p:pic>
      <p:pic>
        <p:nvPicPr>
          <p:cNvPr id="29" name="Picture 7"/>
          <p:cNvPicPr>
            <a:picLocks noChangeAspect="1" noChangeArrowheads="1"/>
          </p:cNvPicPr>
          <p:nvPr/>
        </p:nvPicPr>
        <p:blipFill>
          <a:blip r:embed="rId12"/>
          <a:srcRect/>
          <a:stretch>
            <a:fillRect/>
          </a:stretch>
        </p:blipFill>
        <p:spPr bwMode="auto">
          <a:xfrm>
            <a:off x="7688263" y="701336"/>
            <a:ext cx="1341437" cy="1205251"/>
          </a:xfrm>
          <a:prstGeom prst="rect">
            <a:avLst/>
          </a:prstGeom>
          <a:noFill/>
          <a:ln w="9525">
            <a:noFill/>
            <a:miter lim="800000"/>
            <a:headEnd/>
            <a:tailEnd/>
          </a:ln>
          <a:effectLst/>
        </p:spPr>
      </p:pic>
      <p:pic>
        <p:nvPicPr>
          <p:cNvPr id="30" name="Picture 2"/>
          <p:cNvPicPr>
            <a:picLocks noChangeAspect="1" noChangeArrowheads="1"/>
          </p:cNvPicPr>
          <p:nvPr/>
        </p:nvPicPr>
        <p:blipFill>
          <a:blip r:embed="rId13"/>
          <a:srcRect/>
          <a:stretch>
            <a:fillRect/>
          </a:stretch>
        </p:blipFill>
        <p:spPr bwMode="auto">
          <a:xfrm>
            <a:off x="8763000" y="2032000"/>
            <a:ext cx="1206000" cy="1206000"/>
          </a:xfrm>
          <a:prstGeom prst="rect">
            <a:avLst/>
          </a:prstGeom>
          <a:noFill/>
          <a:ln w="9525">
            <a:noFill/>
            <a:miter lim="800000"/>
            <a:headEnd/>
            <a:tailEnd/>
          </a:ln>
          <a:effectLst/>
        </p:spPr>
      </p:pic>
      <p:pic>
        <p:nvPicPr>
          <p:cNvPr id="34" name="Picture 3"/>
          <p:cNvPicPr>
            <a:picLocks noChangeAspect="1" noChangeArrowheads="1"/>
          </p:cNvPicPr>
          <p:nvPr/>
        </p:nvPicPr>
        <p:blipFill>
          <a:blip r:embed="rId14"/>
          <a:srcRect/>
          <a:stretch>
            <a:fillRect/>
          </a:stretch>
        </p:blipFill>
        <p:spPr bwMode="auto">
          <a:xfrm>
            <a:off x="10101263" y="1980730"/>
            <a:ext cx="1125537" cy="1333970"/>
          </a:xfrm>
          <a:prstGeom prst="rect">
            <a:avLst/>
          </a:prstGeom>
          <a:noFill/>
          <a:ln w="9525">
            <a:noFill/>
            <a:miter lim="800000"/>
            <a:headEnd/>
            <a:tailEnd/>
          </a:ln>
          <a:effectLst/>
        </p:spPr>
      </p:pic>
      <p:pic>
        <p:nvPicPr>
          <p:cNvPr id="26" name="Picture 1"/>
          <p:cNvPicPr>
            <a:picLocks noChangeAspect="1" noChangeArrowheads="1"/>
          </p:cNvPicPr>
          <p:nvPr/>
        </p:nvPicPr>
        <p:blipFill>
          <a:blip r:embed="rId15"/>
          <a:srcRect/>
          <a:stretch>
            <a:fillRect/>
          </a:stretch>
        </p:blipFill>
        <p:spPr bwMode="auto">
          <a:xfrm>
            <a:off x="9179615" y="676377"/>
            <a:ext cx="1007737" cy="1188000"/>
          </a:xfrm>
          <a:prstGeom prst="rect">
            <a:avLst/>
          </a:prstGeom>
          <a:noFill/>
          <a:ln w="9525">
            <a:noFill/>
            <a:miter lim="800000"/>
            <a:headEnd/>
            <a:tailEnd/>
          </a:ln>
          <a:effectLst/>
        </p:spPr>
      </p:pic>
      <p:sp>
        <p:nvSpPr>
          <p:cNvPr id="5122" name="AutoShape 2" descr="Risultati immagini per salvatore grimaldi unituscia"/>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5123" name="Picture 3"/>
          <p:cNvPicPr>
            <a:picLocks noChangeAspect="1" noChangeArrowheads="1"/>
          </p:cNvPicPr>
          <p:nvPr/>
        </p:nvPicPr>
        <p:blipFill>
          <a:blip r:embed="rId16"/>
          <a:srcRect/>
          <a:stretch>
            <a:fillRect/>
          </a:stretch>
        </p:blipFill>
        <p:spPr bwMode="auto">
          <a:xfrm>
            <a:off x="211139" y="4140201"/>
            <a:ext cx="1371600" cy="1371600"/>
          </a:xfrm>
          <a:prstGeom prst="rect">
            <a:avLst/>
          </a:prstGeom>
          <a:noFill/>
          <a:ln w="9525">
            <a:noFill/>
            <a:miter lim="800000"/>
            <a:headEnd/>
            <a:tailEnd/>
          </a:ln>
          <a:effectLst/>
        </p:spPr>
      </p:pic>
      <p:pic>
        <p:nvPicPr>
          <p:cNvPr id="38" name="Picture 5"/>
          <p:cNvPicPr>
            <a:picLocks noChangeAspect="1" noChangeArrowheads="1"/>
          </p:cNvPicPr>
          <p:nvPr/>
        </p:nvPicPr>
        <p:blipFill>
          <a:blip r:embed="rId17"/>
          <a:srcRect/>
          <a:stretch>
            <a:fillRect/>
          </a:stretch>
        </p:blipFill>
        <p:spPr bwMode="auto">
          <a:xfrm>
            <a:off x="10258150" y="3314699"/>
            <a:ext cx="1743350" cy="1955801"/>
          </a:xfrm>
          <a:prstGeom prst="rect">
            <a:avLst/>
          </a:prstGeom>
          <a:noFill/>
          <a:ln w="9525">
            <a:noFill/>
            <a:miter lim="800000"/>
            <a:headEnd/>
            <a:tailEnd/>
          </a:ln>
          <a:effectLst/>
        </p:spPr>
      </p:pic>
      <p:pic>
        <p:nvPicPr>
          <p:cNvPr id="39" name="Picture 4"/>
          <p:cNvPicPr>
            <a:picLocks noChangeAspect="1" noChangeArrowheads="1"/>
          </p:cNvPicPr>
          <p:nvPr/>
        </p:nvPicPr>
        <p:blipFill>
          <a:blip r:embed="rId18"/>
          <a:srcRect/>
          <a:stretch>
            <a:fillRect/>
          </a:stretch>
        </p:blipFill>
        <p:spPr bwMode="auto">
          <a:xfrm>
            <a:off x="7199823" y="3378200"/>
            <a:ext cx="2718235" cy="1693972"/>
          </a:xfrm>
          <a:prstGeom prst="rect">
            <a:avLst/>
          </a:prstGeom>
          <a:noFill/>
          <a:ln w="9525">
            <a:noFill/>
            <a:miter lim="800000"/>
            <a:headEnd/>
            <a:tailEnd/>
          </a:ln>
          <a:effectLst/>
        </p:spPr>
      </p:pic>
      <p:sp>
        <p:nvSpPr>
          <p:cNvPr id="5125" name="AutoShape 5" descr="Risultati immagini per berit arheime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5126" name="Picture 6"/>
          <p:cNvPicPr>
            <a:picLocks noChangeAspect="1" noChangeArrowheads="1"/>
          </p:cNvPicPr>
          <p:nvPr/>
        </p:nvPicPr>
        <p:blipFill>
          <a:blip r:embed="rId19"/>
          <a:srcRect/>
          <a:stretch>
            <a:fillRect/>
          </a:stretch>
        </p:blipFill>
        <p:spPr bwMode="auto">
          <a:xfrm>
            <a:off x="2125664" y="3263900"/>
            <a:ext cx="1359862" cy="1879600"/>
          </a:xfrm>
          <a:prstGeom prst="rect">
            <a:avLst/>
          </a:prstGeom>
          <a:noFill/>
          <a:ln w="9525">
            <a:noFill/>
            <a:miter lim="800000"/>
            <a:headEnd/>
            <a:tailEnd/>
          </a:ln>
          <a:effectLst/>
        </p:spPr>
      </p:pic>
      <p:sp>
        <p:nvSpPr>
          <p:cNvPr id="5128" name="AutoShape 8" descr="Risultati immagini per thorsten wagener"/>
          <p:cNvSpPr>
            <a:spLocks noChangeAspect="1" noChangeArrowheads="1"/>
          </p:cNvSpPr>
          <p:nvPr/>
        </p:nvSpPr>
        <p:spPr bwMode="auto">
          <a:xfrm>
            <a:off x="155575" y="-411163"/>
            <a:ext cx="1285875" cy="85725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5129" name="Picture 9"/>
          <p:cNvPicPr>
            <a:picLocks noChangeAspect="1" noChangeArrowheads="1"/>
          </p:cNvPicPr>
          <p:nvPr/>
        </p:nvPicPr>
        <p:blipFill>
          <a:blip r:embed="rId20"/>
          <a:srcRect/>
          <a:stretch>
            <a:fillRect/>
          </a:stretch>
        </p:blipFill>
        <p:spPr bwMode="auto">
          <a:xfrm>
            <a:off x="207963" y="5641974"/>
            <a:ext cx="1443038" cy="962025"/>
          </a:xfrm>
          <a:prstGeom prst="rect">
            <a:avLst/>
          </a:prstGeom>
          <a:noFill/>
          <a:ln w="9525">
            <a:noFill/>
            <a:miter lim="800000"/>
            <a:headEnd/>
            <a:tailEnd/>
          </a:ln>
          <a:effectLst/>
        </p:spPr>
      </p:pic>
      <p:sp>
        <p:nvSpPr>
          <p:cNvPr id="5131" name="AutoShape 11" descr="Risultati immagini per keith beven"/>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5132" name="Picture 12"/>
          <p:cNvPicPr>
            <a:picLocks noChangeAspect="1" noChangeArrowheads="1"/>
          </p:cNvPicPr>
          <p:nvPr/>
        </p:nvPicPr>
        <p:blipFill>
          <a:blip r:embed="rId21"/>
          <a:srcRect/>
          <a:stretch>
            <a:fillRect/>
          </a:stretch>
        </p:blipFill>
        <p:spPr bwMode="auto">
          <a:xfrm>
            <a:off x="3683000" y="5118100"/>
            <a:ext cx="1676400" cy="1676400"/>
          </a:xfrm>
          <a:prstGeom prst="rect">
            <a:avLst/>
          </a:prstGeom>
          <a:noFill/>
          <a:ln w="9525">
            <a:noFill/>
            <a:miter lim="800000"/>
            <a:headEnd/>
            <a:tailEnd/>
          </a:ln>
          <a:effectLst/>
        </p:spPr>
      </p:pic>
      <p:sp>
        <p:nvSpPr>
          <p:cNvPr id="5134" name="AutoShape 14" descr="Risultati immagini per giuliano di baldassarr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5135" name="Picture 15"/>
          <p:cNvPicPr>
            <a:picLocks noChangeAspect="1" noChangeArrowheads="1"/>
          </p:cNvPicPr>
          <p:nvPr/>
        </p:nvPicPr>
        <p:blipFill>
          <a:blip r:embed="rId22"/>
          <a:srcRect/>
          <a:stretch>
            <a:fillRect/>
          </a:stretch>
        </p:blipFill>
        <p:spPr bwMode="auto">
          <a:xfrm>
            <a:off x="5494339" y="4902200"/>
            <a:ext cx="1562100" cy="1562100"/>
          </a:xfrm>
          <a:prstGeom prst="rect">
            <a:avLst/>
          </a:prstGeom>
          <a:noFill/>
          <a:ln w="9525">
            <a:noFill/>
            <a:miter lim="800000"/>
            <a:headEnd/>
            <a:tailEnd/>
          </a:ln>
          <a:effectLst/>
        </p:spPr>
      </p:pic>
      <p:sp>
        <p:nvSpPr>
          <p:cNvPr id="5137" name="AutoShape 17" descr="Risultati immagini per jim freer"/>
          <p:cNvSpPr>
            <a:spLocks noChangeAspect="1" noChangeArrowheads="1"/>
          </p:cNvSpPr>
          <p:nvPr/>
        </p:nvSpPr>
        <p:spPr bwMode="auto">
          <a:xfrm>
            <a:off x="155575" y="-411163"/>
            <a:ext cx="647700" cy="85725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5138" name="Picture 18"/>
          <p:cNvPicPr>
            <a:picLocks noChangeAspect="1" noChangeArrowheads="1"/>
          </p:cNvPicPr>
          <p:nvPr/>
        </p:nvPicPr>
        <p:blipFill>
          <a:blip r:embed="rId23"/>
          <a:srcRect/>
          <a:stretch>
            <a:fillRect/>
          </a:stretch>
        </p:blipFill>
        <p:spPr bwMode="auto">
          <a:xfrm>
            <a:off x="1758950" y="5706596"/>
            <a:ext cx="869950" cy="1151404"/>
          </a:xfrm>
          <a:prstGeom prst="rect">
            <a:avLst/>
          </a:prstGeom>
          <a:noFill/>
          <a:ln w="9525">
            <a:noFill/>
            <a:miter lim="800000"/>
            <a:headEnd/>
            <a:tailEnd/>
          </a:ln>
          <a:effectLst/>
        </p:spPr>
      </p:pic>
      <p:sp>
        <p:nvSpPr>
          <p:cNvPr id="5140" name="AutoShape 20" descr="Risultati immagini per simon papalexio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5141" name="Picture 21"/>
          <p:cNvPicPr>
            <a:picLocks noChangeAspect="1" noChangeArrowheads="1"/>
          </p:cNvPicPr>
          <p:nvPr/>
        </p:nvPicPr>
        <p:blipFill>
          <a:blip r:embed="rId24"/>
          <a:srcRect/>
          <a:stretch>
            <a:fillRect/>
          </a:stretch>
        </p:blipFill>
        <p:spPr bwMode="auto">
          <a:xfrm>
            <a:off x="2344739" y="5118100"/>
            <a:ext cx="1206500" cy="1206500"/>
          </a:xfrm>
          <a:prstGeom prst="rect">
            <a:avLst/>
          </a:prstGeom>
          <a:noFill/>
          <a:ln w="9525">
            <a:noFill/>
            <a:miter lim="800000"/>
            <a:headEnd/>
            <a:tailEnd/>
          </a:ln>
          <a:effectLst/>
        </p:spPr>
      </p:pic>
      <p:sp>
        <p:nvSpPr>
          <p:cNvPr id="5143" name="AutoShape 23" descr="Risultati immagini per andrea rinaldo"/>
          <p:cNvSpPr>
            <a:spLocks noChangeAspect="1" noChangeArrowheads="1"/>
          </p:cNvSpPr>
          <p:nvPr/>
        </p:nvSpPr>
        <p:spPr bwMode="auto">
          <a:xfrm>
            <a:off x="155575" y="-411163"/>
            <a:ext cx="962025" cy="85725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5144" name="Picture 24"/>
          <p:cNvPicPr>
            <a:picLocks noChangeAspect="1" noChangeArrowheads="1"/>
          </p:cNvPicPr>
          <p:nvPr/>
        </p:nvPicPr>
        <p:blipFill>
          <a:blip r:embed="rId25"/>
          <a:srcRect/>
          <a:stretch>
            <a:fillRect/>
          </a:stretch>
        </p:blipFill>
        <p:spPr bwMode="auto">
          <a:xfrm>
            <a:off x="7088187" y="5273674"/>
            <a:ext cx="1549931" cy="1381126"/>
          </a:xfrm>
          <a:prstGeom prst="rect">
            <a:avLst/>
          </a:prstGeom>
          <a:noFill/>
          <a:ln w="9525">
            <a:noFill/>
            <a:miter lim="800000"/>
            <a:headEnd/>
            <a:tailEnd/>
          </a:ln>
          <a:effectLst/>
        </p:spPr>
      </p:pic>
      <p:sp>
        <p:nvSpPr>
          <p:cNvPr id="5146" name="AutoShape 26" descr="Risultati immagini per alberto viglione"/>
          <p:cNvSpPr>
            <a:spLocks noChangeAspect="1" noChangeArrowheads="1"/>
          </p:cNvSpPr>
          <p:nvPr/>
        </p:nvSpPr>
        <p:spPr bwMode="auto">
          <a:xfrm>
            <a:off x="155575" y="-411163"/>
            <a:ext cx="704850" cy="866776"/>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5147" name="Picture 27"/>
          <p:cNvPicPr>
            <a:picLocks noChangeAspect="1" noChangeArrowheads="1"/>
          </p:cNvPicPr>
          <p:nvPr/>
        </p:nvPicPr>
        <p:blipFill>
          <a:blip r:embed="rId26"/>
          <a:srcRect/>
          <a:stretch>
            <a:fillRect/>
          </a:stretch>
        </p:blipFill>
        <p:spPr bwMode="auto">
          <a:xfrm>
            <a:off x="8766174" y="5192713"/>
            <a:ext cx="1304925" cy="1604705"/>
          </a:xfrm>
          <a:prstGeom prst="rect">
            <a:avLst/>
          </a:prstGeom>
          <a:noFill/>
          <a:ln w="9525">
            <a:noFill/>
            <a:miter lim="800000"/>
            <a:headEnd/>
            <a:tailEnd/>
          </a:ln>
          <a:effectLst/>
        </p:spPr>
      </p:pic>
      <p:sp>
        <p:nvSpPr>
          <p:cNvPr id="5149" name="AutoShape 29" descr="Risultati immagini per francesco laio"/>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5151" name="AutoShape 31" descr="Risultati immagini per francesco laio"/>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5152" name="Picture 32"/>
          <p:cNvPicPr>
            <a:picLocks noChangeAspect="1" noChangeArrowheads="1"/>
          </p:cNvPicPr>
          <p:nvPr/>
        </p:nvPicPr>
        <p:blipFill>
          <a:blip r:embed="rId27"/>
          <a:srcRect/>
          <a:stretch>
            <a:fillRect/>
          </a:stretch>
        </p:blipFill>
        <p:spPr bwMode="auto">
          <a:xfrm>
            <a:off x="10350500" y="5245100"/>
            <a:ext cx="1612900" cy="16129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ttangolo 35"/>
          <p:cNvSpPr/>
          <p:nvPr/>
        </p:nvSpPr>
        <p:spPr>
          <a:xfrm>
            <a:off x="9910916" y="3229898"/>
            <a:ext cx="2281084" cy="48669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pic>
        <p:nvPicPr>
          <p:cNvPr id="71682" name="Picture 2"/>
          <p:cNvPicPr>
            <a:picLocks noChangeAspect="1" noChangeArrowheads="1"/>
          </p:cNvPicPr>
          <p:nvPr/>
        </p:nvPicPr>
        <p:blipFill>
          <a:blip r:embed="rId2"/>
          <a:srcRect/>
          <a:stretch>
            <a:fillRect/>
          </a:stretch>
        </p:blipFill>
        <p:spPr bwMode="auto">
          <a:xfrm>
            <a:off x="0" y="2712986"/>
            <a:ext cx="3136900" cy="1619432"/>
          </a:xfrm>
          <a:prstGeom prst="rect">
            <a:avLst/>
          </a:prstGeom>
          <a:noFill/>
          <a:ln w="9525">
            <a:noFill/>
            <a:miter lim="800000"/>
            <a:headEnd/>
            <a:tailEnd/>
          </a:ln>
          <a:effectLst/>
        </p:spPr>
      </p:pic>
      <p:pic>
        <p:nvPicPr>
          <p:cNvPr id="71683" name="Picture 3"/>
          <p:cNvPicPr>
            <a:picLocks noChangeAspect="1" noChangeArrowheads="1"/>
          </p:cNvPicPr>
          <p:nvPr/>
        </p:nvPicPr>
        <p:blipFill>
          <a:blip r:embed="rId3"/>
          <a:srcRect/>
          <a:stretch>
            <a:fillRect/>
          </a:stretch>
        </p:blipFill>
        <p:spPr bwMode="auto">
          <a:xfrm>
            <a:off x="4841875" y="1892300"/>
            <a:ext cx="2559441" cy="2028825"/>
          </a:xfrm>
          <a:prstGeom prst="rect">
            <a:avLst/>
          </a:prstGeom>
          <a:noFill/>
          <a:ln w="9525">
            <a:noFill/>
            <a:miter lim="800000"/>
            <a:headEnd/>
            <a:tailEnd/>
          </a:ln>
          <a:effectLst/>
        </p:spPr>
      </p:pic>
      <p:pic>
        <p:nvPicPr>
          <p:cNvPr id="71684" name="Picture 4"/>
          <p:cNvPicPr>
            <a:picLocks noChangeAspect="1" noChangeArrowheads="1"/>
          </p:cNvPicPr>
          <p:nvPr/>
        </p:nvPicPr>
        <p:blipFill>
          <a:blip r:embed="rId4"/>
          <a:srcRect/>
          <a:stretch>
            <a:fillRect/>
          </a:stretch>
        </p:blipFill>
        <p:spPr bwMode="auto">
          <a:xfrm>
            <a:off x="7797800" y="800100"/>
            <a:ext cx="1308100" cy="1308100"/>
          </a:xfrm>
          <a:prstGeom prst="rect">
            <a:avLst/>
          </a:prstGeom>
          <a:noFill/>
          <a:ln w="9525">
            <a:noFill/>
            <a:miter lim="800000"/>
            <a:headEnd/>
            <a:tailEnd/>
          </a:ln>
          <a:effectLst/>
        </p:spPr>
      </p:pic>
      <p:pic>
        <p:nvPicPr>
          <p:cNvPr id="71685" name="Picture 5"/>
          <p:cNvPicPr>
            <a:picLocks noChangeAspect="1" noChangeArrowheads="1"/>
          </p:cNvPicPr>
          <p:nvPr/>
        </p:nvPicPr>
        <p:blipFill>
          <a:blip r:embed="rId5"/>
          <a:srcRect/>
          <a:stretch>
            <a:fillRect/>
          </a:stretch>
        </p:blipFill>
        <p:spPr bwMode="auto">
          <a:xfrm>
            <a:off x="9161463" y="736600"/>
            <a:ext cx="1211729" cy="1377950"/>
          </a:xfrm>
          <a:prstGeom prst="rect">
            <a:avLst/>
          </a:prstGeom>
          <a:noFill/>
          <a:ln w="9525">
            <a:noFill/>
            <a:miter lim="800000"/>
            <a:headEnd/>
            <a:tailEnd/>
          </a:ln>
          <a:effectLst/>
        </p:spPr>
      </p:pic>
      <p:sp>
        <p:nvSpPr>
          <p:cNvPr id="14" name="Text Box 7"/>
          <p:cNvSpPr txBox="1">
            <a:spLocks noChangeArrowheads="1"/>
          </p:cNvSpPr>
          <p:nvPr/>
        </p:nvSpPr>
        <p:spPr bwMode="auto">
          <a:xfrm>
            <a:off x="101600" y="31085"/>
            <a:ext cx="12026900" cy="523220"/>
          </a:xfrm>
          <a:prstGeom prst="rect">
            <a:avLst/>
          </a:prstGeom>
          <a:noFill/>
          <a:ln w="9525">
            <a:noFill/>
            <a:miter lim="800000"/>
            <a:headEnd/>
            <a:tailEnd/>
          </a:ln>
        </p:spPr>
        <p:txBody>
          <a:bodyPr wrap="square">
            <a:spAutoFit/>
          </a:bodyPr>
          <a:lstStyle/>
          <a:p>
            <a:pPr algn="ctr">
              <a:spcBef>
                <a:spcPct val="50000"/>
              </a:spcBef>
            </a:pPr>
            <a:r>
              <a:rPr lang="en-GB" sz="2800" b="1" u="none" kern="900" dirty="0" smtClean="0">
                <a:ln w="12700">
                  <a:solidFill>
                    <a:schemeClr val="tx2">
                      <a:satMod val="155000"/>
                    </a:schemeClr>
                  </a:solidFill>
                  <a:prstDash val="solid"/>
                </a:ln>
                <a:latin typeface="Arial" pitchFamily="34" charset="0"/>
              </a:rPr>
              <a:t>The most influencing mentors: Scientific Societies and their Members</a:t>
            </a:r>
          </a:p>
        </p:txBody>
      </p:sp>
      <p:pic>
        <p:nvPicPr>
          <p:cNvPr id="71693" name="Picture 13"/>
          <p:cNvPicPr>
            <a:picLocks noChangeAspect="1" noChangeArrowheads="1"/>
          </p:cNvPicPr>
          <p:nvPr/>
        </p:nvPicPr>
        <p:blipFill>
          <a:blip r:embed="rId6"/>
          <a:srcRect/>
          <a:stretch>
            <a:fillRect/>
          </a:stretch>
        </p:blipFill>
        <p:spPr bwMode="auto">
          <a:xfrm>
            <a:off x="1308100" y="754084"/>
            <a:ext cx="2527300" cy="1689079"/>
          </a:xfrm>
          <a:prstGeom prst="rect">
            <a:avLst/>
          </a:prstGeom>
          <a:noFill/>
          <a:ln w="9525">
            <a:noFill/>
            <a:miter lim="800000"/>
            <a:headEnd/>
            <a:tailEnd/>
          </a:ln>
          <a:effectLst/>
        </p:spPr>
      </p:pic>
      <p:sp>
        <p:nvSpPr>
          <p:cNvPr id="31" name="Text Box 7"/>
          <p:cNvSpPr txBox="1">
            <a:spLocks noChangeArrowheads="1"/>
          </p:cNvSpPr>
          <p:nvPr/>
        </p:nvSpPr>
        <p:spPr bwMode="auto">
          <a:xfrm>
            <a:off x="2394632" y="4601415"/>
            <a:ext cx="7600677" cy="1384995"/>
          </a:xfrm>
          <a:prstGeom prst="rect">
            <a:avLst/>
          </a:prstGeom>
          <a:solidFill>
            <a:schemeClr val="bg1"/>
          </a:solidFill>
          <a:ln w="9525">
            <a:noFill/>
            <a:miter lim="800000"/>
            <a:headEnd/>
            <a:tailEnd/>
          </a:ln>
        </p:spPr>
        <p:txBody>
          <a:bodyPr wrap="square">
            <a:spAutoFit/>
          </a:bodyPr>
          <a:lstStyle/>
          <a:p>
            <a:pPr algn="ctr">
              <a:spcBef>
                <a:spcPct val="50000"/>
              </a:spcBef>
            </a:pPr>
            <a:r>
              <a:rPr lang="en-GB" sz="2400" u="none" kern="900" dirty="0" smtClean="0">
                <a:ln w="12700">
                  <a:solidFill>
                    <a:schemeClr val="tx2">
                      <a:satMod val="155000"/>
                    </a:schemeClr>
                  </a:solidFill>
                  <a:prstDash val="solid"/>
                </a:ln>
                <a:latin typeface="Arial" pitchFamily="34" charset="0"/>
              </a:rPr>
              <a:t>Scientific societies turned out to be an immense source of inspiration and friendship</a:t>
            </a:r>
          </a:p>
          <a:p>
            <a:pPr algn="ctr">
              <a:spcBef>
                <a:spcPct val="50000"/>
              </a:spcBef>
            </a:pPr>
            <a:r>
              <a:rPr lang="en-GB" sz="2400" i="1" kern="900" dirty="0" smtClean="0">
                <a:ln w="12700">
                  <a:solidFill>
                    <a:schemeClr val="tx2">
                      <a:satMod val="155000"/>
                    </a:schemeClr>
                  </a:solidFill>
                  <a:prstDash val="solid"/>
                </a:ln>
                <a:latin typeface="Arial" pitchFamily="34" charset="0"/>
              </a:rPr>
              <a:t>Thanks to the </a:t>
            </a:r>
            <a:r>
              <a:rPr lang="en-GB" sz="2400" i="1" kern="900" dirty="0" err="1" smtClean="0">
                <a:ln w="12700">
                  <a:solidFill>
                    <a:schemeClr val="tx2">
                      <a:satMod val="155000"/>
                    </a:schemeClr>
                  </a:solidFill>
                  <a:prstDash val="solid"/>
                </a:ln>
                <a:latin typeface="Arial" pitchFamily="34" charset="0"/>
              </a:rPr>
              <a:t>Dooge</a:t>
            </a:r>
            <a:r>
              <a:rPr lang="en-GB" sz="2400" i="1" kern="900" dirty="0" smtClean="0">
                <a:ln w="12700">
                  <a:solidFill>
                    <a:schemeClr val="tx2">
                      <a:satMod val="155000"/>
                    </a:schemeClr>
                  </a:solidFill>
                  <a:prstDash val="solid"/>
                </a:ln>
                <a:latin typeface="Arial" pitchFamily="34" charset="0"/>
              </a:rPr>
              <a:t> Medal Committee</a:t>
            </a:r>
            <a:endParaRPr lang="en-GB" sz="2400" i="1" u="none" kern="900" dirty="0" smtClean="0">
              <a:ln w="12700">
                <a:solidFill>
                  <a:schemeClr val="tx2">
                    <a:satMod val="155000"/>
                  </a:schemeClr>
                </a:solidFill>
                <a:prstDash val="solid"/>
              </a:ln>
              <a:latin typeface="Arial" pitchFamily="34" charset="0"/>
            </a:endParaRPr>
          </a:p>
        </p:txBody>
      </p:sp>
      <p:sp>
        <p:nvSpPr>
          <p:cNvPr id="4098" name="AutoShape 2" descr="Risultati immagini per iug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4099" name="Picture 3"/>
          <p:cNvPicPr>
            <a:picLocks noChangeAspect="1" noChangeArrowheads="1"/>
          </p:cNvPicPr>
          <p:nvPr/>
        </p:nvPicPr>
        <p:blipFill>
          <a:blip r:embed="rId7"/>
          <a:srcRect/>
          <a:stretch>
            <a:fillRect/>
          </a:stretch>
        </p:blipFill>
        <p:spPr bwMode="auto">
          <a:xfrm>
            <a:off x="10048875" y="2370138"/>
            <a:ext cx="2143125" cy="2143125"/>
          </a:xfrm>
          <a:prstGeom prst="rect">
            <a:avLst/>
          </a:prstGeom>
          <a:noFill/>
          <a:ln w="9525">
            <a:noFill/>
            <a:miter lim="800000"/>
            <a:headEnd/>
            <a:tailEnd/>
          </a:ln>
          <a:effectLst/>
        </p:spPr>
      </p:pic>
      <p:sp>
        <p:nvSpPr>
          <p:cNvPr id="4101" name="AutoShape 5" descr="Risultati immagini per unesco"/>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4102" name="Picture 6"/>
          <p:cNvPicPr>
            <a:picLocks noChangeAspect="1" noChangeArrowheads="1"/>
          </p:cNvPicPr>
          <p:nvPr/>
        </p:nvPicPr>
        <p:blipFill>
          <a:blip r:embed="rId8"/>
          <a:srcRect/>
          <a:stretch>
            <a:fillRect/>
          </a:stretch>
        </p:blipFill>
        <p:spPr bwMode="auto">
          <a:xfrm>
            <a:off x="184150" y="4624388"/>
            <a:ext cx="2476500" cy="1647825"/>
          </a:xfrm>
          <a:prstGeom prst="rect">
            <a:avLst/>
          </a:prstGeom>
          <a:noFill/>
          <a:ln w="9525">
            <a:noFill/>
            <a:miter lim="800000"/>
            <a:headEnd/>
            <a:tailEnd/>
          </a:ln>
          <a:effectLst/>
        </p:spPr>
      </p:pic>
      <p:sp>
        <p:nvSpPr>
          <p:cNvPr id="4104" name="AutoShape 8" descr="Risultati immagini per wmo"/>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4105" name="Picture 9"/>
          <p:cNvPicPr>
            <a:picLocks noChangeAspect="1" noChangeArrowheads="1"/>
          </p:cNvPicPr>
          <p:nvPr/>
        </p:nvPicPr>
        <p:blipFill>
          <a:blip r:embed="rId9"/>
          <a:srcRect/>
          <a:stretch>
            <a:fillRect/>
          </a:stretch>
        </p:blipFill>
        <p:spPr bwMode="auto">
          <a:xfrm>
            <a:off x="9820275" y="4473575"/>
            <a:ext cx="2143125" cy="21431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9" name="Picture 1"/>
          <p:cNvPicPr>
            <a:picLocks noChangeAspect="1" noChangeArrowheads="1"/>
          </p:cNvPicPr>
          <p:nvPr/>
        </p:nvPicPr>
        <p:blipFill>
          <a:blip r:embed="rId2"/>
          <a:srcRect/>
          <a:stretch>
            <a:fillRect/>
          </a:stretch>
        </p:blipFill>
        <p:spPr bwMode="auto">
          <a:xfrm>
            <a:off x="0" y="1172882"/>
            <a:ext cx="2223247" cy="2223247"/>
          </a:xfrm>
          <a:prstGeom prst="rect">
            <a:avLst/>
          </a:prstGeom>
          <a:noFill/>
          <a:ln w="9525">
            <a:noFill/>
            <a:miter lim="800000"/>
            <a:headEnd/>
            <a:tailEnd/>
          </a:ln>
          <a:effectLst/>
        </p:spPr>
      </p:pic>
      <p:sp>
        <p:nvSpPr>
          <p:cNvPr id="3" name="Text Box 7"/>
          <p:cNvSpPr txBox="1">
            <a:spLocks noChangeArrowheads="1"/>
          </p:cNvSpPr>
          <p:nvPr/>
        </p:nvSpPr>
        <p:spPr bwMode="auto">
          <a:xfrm>
            <a:off x="5644" y="144017"/>
            <a:ext cx="7320152" cy="523220"/>
          </a:xfrm>
          <a:prstGeom prst="rect">
            <a:avLst/>
          </a:prstGeom>
          <a:noFill/>
          <a:ln w="9525">
            <a:noFill/>
            <a:miter lim="800000"/>
            <a:headEnd/>
            <a:tailEnd/>
          </a:ln>
        </p:spPr>
        <p:txBody>
          <a:bodyPr wrap="square">
            <a:spAutoFit/>
          </a:bodyPr>
          <a:lstStyle/>
          <a:p>
            <a:pPr algn="ctr">
              <a:spcBef>
                <a:spcPct val="50000"/>
              </a:spcBef>
            </a:pPr>
            <a:r>
              <a:rPr lang="en-GB" sz="2800" b="1" u="none" kern="900" dirty="0" smtClean="0">
                <a:ln w="12700">
                  <a:solidFill>
                    <a:schemeClr val="tx2">
                      <a:satMod val="155000"/>
                    </a:schemeClr>
                  </a:solidFill>
                  <a:prstDash val="solid"/>
                </a:ln>
                <a:latin typeface="Arial" pitchFamily="34" charset="0"/>
              </a:rPr>
              <a:t>My great colleagues at </a:t>
            </a:r>
            <a:r>
              <a:rPr lang="en-GB" sz="2800" b="1" u="none" kern="900" dirty="0" err="1" smtClean="0">
                <a:ln w="12700">
                  <a:solidFill>
                    <a:schemeClr val="tx2">
                      <a:satMod val="155000"/>
                    </a:schemeClr>
                  </a:solidFill>
                  <a:prstDash val="solid"/>
                </a:ln>
                <a:latin typeface="Arial" pitchFamily="34" charset="0"/>
              </a:rPr>
              <a:t>Unibo</a:t>
            </a:r>
            <a:r>
              <a:rPr lang="en-GB" sz="2800" b="1" u="none" kern="900" dirty="0" smtClean="0">
                <a:ln w="12700">
                  <a:solidFill>
                    <a:schemeClr val="tx2">
                      <a:satMod val="155000"/>
                    </a:schemeClr>
                  </a:solidFill>
                  <a:prstDash val="solid"/>
                </a:ln>
                <a:latin typeface="Arial" pitchFamily="34" charset="0"/>
              </a:rPr>
              <a:t>!</a:t>
            </a:r>
          </a:p>
        </p:txBody>
      </p:sp>
      <p:sp>
        <p:nvSpPr>
          <p:cNvPr id="4" name="Rettangolo 3"/>
          <p:cNvSpPr/>
          <p:nvPr/>
        </p:nvSpPr>
        <p:spPr>
          <a:xfrm>
            <a:off x="0" y="3341701"/>
            <a:ext cx="2209800" cy="369332"/>
          </a:xfrm>
          <a:prstGeom prst="rect">
            <a:avLst/>
          </a:prstGeom>
        </p:spPr>
        <p:txBody>
          <a:bodyPr wrap="square">
            <a:spAutoFit/>
          </a:bodyPr>
          <a:lstStyle/>
          <a:p>
            <a:pPr algn="ctr"/>
            <a:r>
              <a:rPr lang="en-GB" dirty="0" err="1" smtClean="0"/>
              <a:t>Attilio</a:t>
            </a:r>
            <a:r>
              <a:rPr lang="en-GB" dirty="0" smtClean="0"/>
              <a:t> </a:t>
            </a:r>
            <a:r>
              <a:rPr lang="en-GB" dirty="0" err="1" smtClean="0"/>
              <a:t>Castellarin</a:t>
            </a:r>
            <a:endParaRPr lang="it-IT" dirty="0"/>
          </a:p>
        </p:txBody>
      </p:sp>
      <p:pic>
        <p:nvPicPr>
          <p:cNvPr id="4097" name="Picture 1"/>
          <p:cNvPicPr>
            <a:picLocks noChangeAspect="1" noChangeArrowheads="1"/>
          </p:cNvPicPr>
          <p:nvPr/>
        </p:nvPicPr>
        <p:blipFill>
          <a:blip r:embed="rId3"/>
          <a:srcRect/>
          <a:stretch>
            <a:fillRect/>
          </a:stretch>
        </p:blipFill>
        <p:spPr bwMode="auto">
          <a:xfrm>
            <a:off x="2457753" y="688975"/>
            <a:ext cx="2220204" cy="2220204"/>
          </a:xfrm>
          <a:prstGeom prst="rect">
            <a:avLst/>
          </a:prstGeom>
          <a:noFill/>
          <a:ln w="9525">
            <a:noFill/>
            <a:miter lim="800000"/>
            <a:headEnd/>
            <a:tailEnd/>
          </a:ln>
          <a:effectLst/>
        </p:spPr>
      </p:pic>
      <p:sp>
        <p:nvSpPr>
          <p:cNvPr id="7" name="Rettangolo 6"/>
          <p:cNvSpPr/>
          <p:nvPr/>
        </p:nvSpPr>
        <p:spPr>
          <a:xfrm>
            <a:off x="2486328" y="2869453"/>
            <a:ext cx="2209800" cy="369332"/>
          </a:xfrm>
          <a:prstGeom prst="rect">
            <a:avLst/>
          </a:prstGeom>
        </p:spPr>
        <p:txBody>
          <a:bodyPr wrap="square">
            <a:spAutoFit/>
          </a:bodyPr>
          <a:lstStyle/>
          <a:p>
            <a:pPr algn="ctr"/>
            <a:r>
              <a:rPr lang="en-GB" dirty="0" smtClean="0"/>
              <a:t>Elena </a:t>
            </a:r>
            <a:r>
              <a:rPr lang="en-GB" dirty="0" err="1" smtClean="0"/>
              <a:t>Toth</a:t>
            </a:r>
            <a:endParaRPr lang="it-IT" dirty="0"/>
          </a:p>
        </p:txBody>
      </p:sp>
      <p:pic>
        <p:nvPicPr>
          <p:cNvPr id="4098" name="Picture 2"/>
          <p:cNvPicPr>
            <a:picLocks noChangeAspect="1" noChangeArrowheads="1"/>
          </p:cNvPicPr>
          <p:nvPr/>
        </p:nvPicPr>
        <p:blipFill>
          <a:blip r:embed="rId4"/>
          <a:srcRect l="50160"/>
          <a:stretch>
            <a:fillRect/>
          </a:stretch>
        </p:blipFill>
        <p:spPr bwMode="auto">
          <a:xfrm>
            <a:off x="5453665" y="674673"/>
            <a:ext cx="1769856" cy="1994782"/>
          </a:xfrm>
          <a:prstGeom prst="rect">
            <a:avLst/>
          </a:prstGeom>
          <a:noFill/>
          <a:ln w="9525">
            <a:noFill/>
            <a:miter lim="800000"/>
            <a:headEnd/>
            <a:tailEnd/>
          </a:ln>
          <a:effectLst/>
        </p:spPr>
      </p:pic>
      <p:sp>
        <p:nvSpPr>
          <p:cNvPr id="10" name="Rettangolo 9"/>
          <p:cNvSpPr/>
          <p:nvPr/>
        </p:nvSpPr>
        <p:spPr>
          <a:xfrm>
            <a:off x="5232400" y="2605101"/>
            <a:ext cx="2209800" cy="369332"/>
          </a:xfrm>
          <a:prstGeom prst="rect">
            <a:avLst/>
          </a:prstGeom>
        </p:spPr>
        <p:txBody>
          <a:bodyPr wrap="square">
            <a:spAutoFit/>
          </a:bodyPr>
          <a:lstStyle/>
          <a:p>
            <a:pPr algn="ctr"/>
            <a:r>
              <a:rPr lang="en-GB" dirty="0" smtClean="0"/>
              <a:t>Serena </a:t>
            </a:r>
            <a:r>
              <a:rPr lang="en-GB" dirty="0" err="1" smtClean="0"/>
              <a:t>Ceola</a:t>
            </a:r>
            <a:endParaRPr lang="it-IT" dirty="0"/>
          </a:p>
        </p:txBody>
      </p:sp>
      <p:pic>
        <p:nvPicPr>
          <p:cNvPr id="4099" name="Picture 3"/>
          <p:cNvPicPr>
            <a:picLocks noChangeAspect="1" noChangeArrowheads="1"/>
          </p:cNvPicPr>
          <p:nvPr/>
        </p:nvPicPr>
        <p:blipFill>
          <a:blip r:embed="rId5"/>
          <a:srcRect/>
          <a:stretch>
            <a:fillRect/>
          </a:stretch>
        </p:blipFill>
        <p:spPr bwMode="auto">
          <a:xfrm>
            <a:off x="8147050" y="368300"/>
            <a:ext cx="2133600" cy="2133600"/>
          </a:xfrm>
          <a:prstGeom prst="rect">
            <a:avLst/>
          </a:prstGeom>
          <a:noFill/>
          <a:ln w="9525">
            <a:noFill/>
            <a:miter lim="800000"/>
            <a:headEnd/>
            <a:tailEnd/>
          </a:ln>
          <a:effectLst/>
        </p:spPr>
      </p:pic>
      <p:sp>
        <p:nvSpPr>
          <p:cNvPr id="13" name="Rettangolo 12"/>
          <p:cNvSpPr/>
          <p:nvPr/>
        </p:nvSpPr>
        <p:spPr>
          <a:xfrm>
            <a:off x="8039100" y="2452701"/>
            <a:ext cx="2311400" cy="369332"/>
          </a:xfrm>
          <a:prstGeom prst="rect">
            <a:avLst/>
          </a:prstGeom>
        </p:spPr>
        <p:txBody>
          <a:bodyPr wrap="square">
            <a:spAutoFit/>
          </a:bodyPr>
          <a:lstStyle/>
          <a:p>
            <a:pPr algn="ctr"/>
            <a:r>
              <a:rPr lang="en-GB" dirty="0" err="1" smtClean="0"/>
              <a:t>Alessio</a:t>
            </a:r>
            <a:r>
              <a:rPr lang="en-GB" dirty="0" smtClean="0"/>
              <a:t> </a:t>
            </a:r>
            <a:r>
              <a:rPr lang="en-GB" dirty="0" err="1" smtClean="0"/>
              <a:t>Domeneghetti</a:t>
            </a:r>
            <a:endParaRPr lang="it-IT" dirty="0"/>
          </a:p>
        </p:txBody>
      </p:sp>
      <p:pic>
        <p:nvPicPr>
          <p:cNvPr id="4100" name="Picture 4"/>
          <p:cNvPicPr>
            <a:picLocks noChangeAspect="1" noChangeArrowheads="1"/>
          </p:cNvPicPr>
          <p:nvPr/>
        </p:nvPicPr>
        <p:blipFill>
          <a:blip r:embed="rId6"/>
          <a:srcRect/>
          <a:stretch>
            <a:fillRect/>
          </a:stretch>
        </p:blipFill>
        <p:spPr bwMode="auto">
          <a:xfrm>
            <a:off x="0" y="3702255"/>
            <a:ext cx="2082800" cy="2082800"/>
          </a:xfrm>
          <a:prstGeom prst="rect">
            <a:avLst/>
          </a:prstGeom>
          <a:noFill/>
          <a:ln w="9525">
            <a:noFill/>
            <a:miter lim="800000"/>
            <a:headEnd/>
            <a:tailEnd/>
          </a:ln>
          <a:effectLst/>
        </p:spPr>
      </p:pic>
      <p:sp>
        <p:nvSpPr>
          <p:cNvPr id="15" name="Rettangolo 14"/>
          <p:cNvSpPr/>
          <p:nvPr/>
        </p:nvSpPr>
        <p:spPr>
          <a:xfrm>
            <a:off x="-114300" y="5818201"/>
            <a:ext cx="2311400" cy="369332"/>
          </a:xfrm>
          <a:prstGeom prst="rect">
            <a:avLst/>
          </a:prstGeom>
        </p:spPr>
        <p:txBody>
          <a:bodyPr wrap="square">
            <a:spAutoFit/>
          </a:bodyPr>
          <a:lstStyle/>
          <a:p>
            <a:pPr algn="ctr"/>
            <a:r>
              <a:rPr lang="en-GB" dirty="0" err="1" smtClean="0"/>
              <a:t>Alessio</a:t>
            </a:r>
            <a:r>
              <a:rPr lang="en-GB" dirty="0" smtClean="0"/>
              <a:t> </a:t>
            </a:r>
            <a:r>
              <a:rPr lang="en-GB" dirty="0" err="1" smtClean="0"/>
              <a:t>Pugliese</a:t>
            </a:r>
            <a:endParaRPr lang="it-IT" dirty="0"/>
          </a:p>
        </p:txBody>
      </p:sp>
      <p:pic>
        <p:nvPicPr>
          <p:cNvPr id="4101" name="Picture 5"/>
          <p:cNvPicPr>
            <a:picLocks noChangeAspect="1" noChangeArrowheads="1"/>
          </p:cNvPicPr>
          <p:nvPr/>
        </p:nvPicPr>
        <p:blipFill>
          <a:blip r:embed="rId7"/>
          <a:srcRect l="23622" r="17717"/>
          <a:stretch>
            <a:fillRect/>
          </a:stretch>
        </p:blipFill>
        <p:spPr bwMode="auto">
          <a:xfrm>
            <a:off x="2464394" y="3210246"/>
            <a:ext cx="2231734" cy="2139965"/>
          </a:xfrm>
          <a:prstGeom prst="rect">
            <a:avLst/>
          </a:prstGeom>
          <a:noFill/>
          <a:ln w="9525">
            <a:noFill/>
            <a:miter lim="800000"/>
            <a:headEnd/>
            <a:tailEnd/>
          </a:ln>
          <a:effectLst/>
        </p:spPr>
      </p:pic>
      <p:sp>
        <p:nvSpPr>
          <p:cNvPr id="18" name="Rettangolo 17"/>
          <p:cNvSpPr/>
          <p:nvPr/>
        </p:nvSpPr>
        <p:spPr>
          <a:xfrm>
            <a:off x="2384728" y="5351813"/>
            <a:ext cx="2298700" cy="369332"/>
          </a:xfrm>
          <a:prstGeom prst="rect">
            <a:avLst/>
          </a:prstGeom>
          <a:solidFill>
            <a:schemeClr val="bg1"/>
          </a:solidFill>
        </p:spPr>
        <p:txBody>
          <a:bodyPr wrap="square">
            <a:spAutoFit/>
          </a:bodyPr>
          <a:lstStyle/>
          <a:p>
            <a:pPr algn="ctr"/>
            <a:r>
              <a:rPr lang="en-GB" dirty="0" smtClean="0"/>
              <a:t>Cristiana </a:t>
            </a:r>
            <a:r>
              <a:rPr lang="en-GB" dirty="0" err="1" smtClean="0"/>
              <a:t>Bragalli</a:t>
            </a:r>
            <a:endParaRPr lang="it-IT" dirty="0"/>
          </a:p>
        </p:txBody>
      </p:sp>
      <p:sp>
        <p:nvSpPr>
          <p:cNvPr id="19" name="Rettangolo 18"/>
          <p:cNvSpPr/>
          <p:nvPr/>
        </p:nvSpPr>
        <p:spPr>
          <a:xfrm>
            <a:off x="4922516" y="3022409"/>
            <a:ext cx="5321300" cy="2462213"/>
          </a:xfrm>
          <a:prstGeom prst="rect">
            <a:avLst/>
          </a:prstGeom>
        </p:spPr>
        <p:txBody>
          <a:bodyPr wrap="square">
            <a:spAutoFit/>
          </a:bodyPr>
          <a:lstStyle/>
          <a:p>
            <a:r>
              <a:rPr lang="en-GB" dirty="0" smtClean="0"/>
              <a:t>...and also Marco </a:t>
            </a:r>
            <a:r>
              <a:rPr lang="en-GB" dirty="0" err="1" smtClean="0"/>
              <a:t>Maglionico</a:t>
            </a:r>
            <a:r>
              <a:rPr lang="en-GB" dirty="0" smtClean="0"/>
              <a:t>, Simone </a:t>
            </a:r>
            <a:r>
              <a:rPr lang="en-GB" dirty="0" err="1" smtClean="0"/>
              <a:t>Persiano</a:t>
            </a:r>
            <a:r>
              <a:rPr lang="en-GB" dirty="0" smtClean="0"/>
              <a:t>, </a:t>
            </a:r>
            <a:r>
              <a:rPr lang="en-GB" dirty="0" err="1" smtClean="0"/>
              <a:t>Iuliia</a:t>
            </a:r>
            <a:r>
              <a:rPr lang="en-GB" dirty="0" smtClean="0"/>
              <a:t> </a:t>
            </a:r>
            <a:r>
              <a:rPr lang="en-GB" dirty="0" err="1" smtClean="0"/>
              <a:t>Shustikova</a:t>
            </a:r>
            <a:r>
              <a:rPr lang="en-GB" dirty="0" smtClean="0"/>
              <a:t>, </a:t>
            </a:r>
            <a:r>
              <a:rPr lang="en-GB" dirty="0" err="1" smtClean="0"/>
              <a:t>Mattia</a:t>
            </a:r>
            <a:r>
              <a:rPr lang="en-GB" dirty="0" smtClean="0"/>
              <a:t> </a:t>
            </a:r>
            <a:r>
              <a:rPr lang="en-GB" dirty="0" err="1" smtClean="0"/>
              <a:t>Neri</a:t>
            </a:r>
            <a:r>
              <a:rPr lang="en-GB" dirty="0" smtClean="0"/>
              <a:t>, Francesca </a:t>
            </a:r>
            <a:r>
              <a:rPr lang="en-GB" dirty="0" err="1" smtClean="0"/>
              <a:t>Carisi</a:t>
            </a:r>
            <a:r>
              <a:rPr lang="en-GB" dirty="0" smtClean="0"/>
              <a:t>, </a:t>
            </a:r>
            <a:r>
              <a:rPr lang="en-GB" dirty="0" err="1" smtClean="0"/>
              <a:t>Giada</a:t>
            </a:r>
            <a:r>
              <a:rPr lang="en-GB" dirty="0" smtClean="0"/>
              <a:t> </a:t>
            </a:r>
            <a:r>
              <a:rPr lang="en-GB" dirty="0" err="1" smtClean="0"/>
              <a:t>Molari</a:t>
            </a:r>
            <a:r>
              <a:rPr lang="en-GB" dirty="0" smtClean="0"/>
              <a:t>!</a:t>
            </a:r>
          </a:p>
          <a:p>
            <a:endParaRPr lang="en-GB" sz="1000" b="1" dirty="0" smtClean="0"/>
          </a:p>
          <a:p>
            <a:r>
              <a:rPr lang="en-GB" b="1" dirty="0" smtClean="0"/>
              <a:t>Ph.D. Students and Post-Docs:</a:t>
            </a:r>
          </a:p>
          <a:p>
            <a:pPr marL="88900" indent="-88900">
              <a:buFont typeface="Arial" pitchFamily="34" charset="0"/>
              <a:buChar char="•"/>
            </a:pPr>
            <a:r>
              <a:rPr lang="it-IT" dirty="0" smtClean="0"/>
              <a:t>Paolo Leoni (2016-2018)</a:t>
            </a:r>
          </a:p>
          <a:p>
            <a:pPr marL="88900" indent="-88900">
              <a:buFont typeface="Arial" pitchFamily="34" charset="0"/>
              <a:buChar char="•"/>
            </a:pPr>
            <a:r>
              <a:rPr lang="it-IT" dirty="0" smtClean="0"/>
              <a:t>Serena </a:t>
            </a:r>
            <a:r>
              <a:rPr lang="it-IT" dirty="0" err="1" smtClean="0"/>
              <a:t>Ceola</a:t>
            </a:r>
            <a:r>
              <a:rPr lang="it-IT" dirty="0" smtClean="0"/>
              <a:t> (2012-2014)</a:t>
            </a:r>
          </a:p>
          <a:p>
            <a:pPr marL="88900" indent="-88900">
              <a:buFont typeface="Arial" pitchFamily="34" charset="0"/>
              <a:buChar char="•"/>
            </a:pPr>
            <a:r>
              <a:rPr lang="it-IT" dirty="0" smtClean="0"/>
              <a:t>Laura Lombardi (2008-2011)</a:t>
            </a:r>
          </a:p>
          <a:p>
            <a:pPr marL="88900" indent="-88900">
              <a:buFont typeface="Arial" pitchFamily="34" charset="0"/>
              <a:buChar char="•"/>
            </a:pPr>
            <a:r>
              <a:rPr lang="it-IT" dirty="0" smtClean="0"/>
              <a:t>Alessandro Bigi (2004-2007)</a:t>
            </a:r>
          </a:p>
          <a:p>
            <a:pPr marL="88900" indent="-88900">
              <a:buFont typeface="Arial" pitchFamily="34" charset="0"/>
              <a:buChar char="•"/>
            </a:pPr>
            <a:r>
              <a:rPr lang="it-IT" dirty="0" smtClean="0"/>
              <a:t>Laura Montanari (2002-2005)</a:t>
            </a:r>
          </a:p>
        </p:txBody>
      </p:sp>
      <p:sp>
        <p:nvSpPr>
          <p:cNvPr id="20" name="Rettangolo 19"/>
          <p:cNvSpPr/>
          <p:nvPr/>
        </p:nvSpPr>
        <p:spPr>
          <a:xfrm>
            <a:off x="7900048" y="3999061"/>
            <a:ext cx="4102100" cy="1477328"/>
          </a:xfrm>
          <a:prstGeom prst="rect">
            <a:avLst/>
          </a:prstGeom>
          <a:noFill/>
        </p:spPr>
        <p:txBody>
          <a:bodyPr wrap="square">
            <a:spAutoFit/>
          </a:bodyPr>
          <a:lstStyle/>
          <a:p>
            <a:pPr marL="88900" indent="-88900">
              <a:buFont typeface="Arial" pitchFamily="34" charset="0"/>
              <a:buChar char="•"/>
            </a:pPr>
            <a:r>
              <a:rPr lang="it-IT" dirty="0" smtClean="0"/>
              <a:t>Greta Moretti (2000-2003)</a:t>
            </a:r>
          </a:p>
          <a:p>
            <a:pPr marL="88900" indent="-88900">
              <a:buFont typeface="Arial" pitchFamily="34" charset="0"/>
              <a:buChar char="•"/>
            </a:pPr>
            <a:r>
              <a:rPr lang="it-IT" dirty="0" smtClean="0"/>
              <a:t>Elena </a:t>
            </a:r>
            <a:r>
              <a:rPr lang="it-IT" dirty="0" err="1" smtClean="0"/>
              <a:t>Montosi</a:t>
            </a:r>
            <a:r>
              <a:rPr lang="it-IT" dirty="0" smtClean="0"/>
              <a:t> (2009-2012)</a:t>
            </a:r>
          </a:p>
          <a:p>
            <a:pPr marL="88900" indent="-88900">
              <a:buFont typeface="Arial" pitchFamily="34" charset="0"/>
              <a:buChar char="•"/>
            </a:pPr>
            <a:r>
              <a:rPr lang="it-IT" dirty="0" smtClean="0"/>
              <a:t>Simone </a:t>
            </a:r>
            <a:r>
              <a:rPr lang="it-IT" dirty="0" err="1" smtClean="0"/>
              <a:t>Castiglioni</a:t>
            </a:r>
            <a:r>
              <a:rPr lang="it-IT" dirty="0" smtClean="0"/>
              <a:t> (2007-2010)</a:t>
            </a:r>
          </a:p>
          <a:p>
            <a:pPr marL="88900" indent="-88900">
              <a:buFont typeface="Arial" pitchFamily="34" charset="0"/>
              <a:buChar char="•"/>
            </a:pPr>
            <a:r>
              <a:rPr lang="it-IT" dirty="0" smtClean="0"/>
              <a:t>Giuliano Di Baldassarre (2003-2006)</a:t>
            </a:r>
          </a:p>
          <a:p>
            <a:pPr marL="88900" indent="-88900">
              <a:buFont typeface="Arial" pitchFamily="34" charset="0"/>
              <a:buChar char="•"/>
            </a:pPr>
            <a:r>
              <a:rPr lang="it-IT" dirty="0" smtClean="0"/>
              <a:t>Luigia Brandimarte (2002-2005)</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7"/>
          <p:cNvSpPr txBox="1">
            <a:spLocks noChangeArrowheads="1"/>
          </p:cNvSpPr>
          <p:nvPr/>
        </p:nvSpPr>
        <p:spPr bwMode="auto">
          <a:xfrm>
            <a:off x="1295400" y="80517"/>
            <a:ext cx="8075096" cy="1384995"/>
          </a:xfrm>
          <a:prstGeom prst="rect">
            <a:avLst/>
          </a:prstGeom>
          <a:noFill/>
          <a:ln w="9525">
            <a:noFill/>
            <a:miter lim="800000"/>
            <a:headEnd/>
            <a:tailEnd/>
          </a:ln>
        </p:spPr>
        <p:txBody>
          <a:bodyPr wrap="square">
            <a:spAutoFit/>
          </a:bodyPr>
          <a:lstStyle/>
          <a:p>
            <a:pPr algn="ctr">
              <a:spcBef>
                <a:spcPct val="50000"/>
              </a:spcBef>
            </a:pPr>
            <a:r>
              <a:rPr lang="en-GB" sz="2800" b="1" kern="900" dirty="0" smtClean="0">
                <a:ln w="12700">
                  <a:solidFill>
                    <a:schemeClr val="tx2">
                      <a:satMod val="155000"/>
                    </a:schemeClr>
                  </a:solidFill>
                  <a:prstDash val="solid"/>
                </a:ln>
                <a:latin typeface="Arial" pitchFamily="34" charset="0"/>
              </a:rPr>
              <a:t>Science for the benefit of humanity?</a:t>
            </a:r>
            <a:br>
              <a:rPr lang="en-GB" sz="2800" b="1" kern="900" dirty="0" smtClean="0">
                <a:ln w="12700">
                  <a:solidFill>
                    <a:schemeClr val="tx2">
                      <a:satMod val="155000"/>
                    </a:schemeClr>
                  </a:solidFill>
                  <a:prstDash val="solid"/>
                </a:ln>
                <a:latin typeface="Arial" pitchFamily="34" charset="0"/>
              </a:rPr>
            </a:br>
            <a:r>
              <a:rPr lang="en-GB" sz="2800" b="1" kern="900" dirty="0" smtClean="0">
                <a:ln w="12700">
                  <a:solidFill>
                    <a:schemeClr val="tx2">
                      <a:satMod val="155000"/>
                    </a:schemeClr>
                  </a:solidFill>
                  <a:prstDash val="solid"/>
                </a:ln>
                <a:latin typeface="Arial" pitchFamily="34" charset="0"/>
              </a:rPr>
              <a:t>Let’s not to forget what’s happening</a:t>
            </a:r>
            <a:br>
              <a:rPr lang="en-GB" sz="2800" b="1" kern="900" dirty="0" smtClean="0">
                <a:ln w="12700">
                  <a:solidFill>
                    <a:schemeClr val="tx2">
                      <a:satMod val="155000"/>
                    </a:schemeClr>
                  </a:solidFill>
                  <a:prstDash val="solid"/>
                </a:ln>
                <a:latin typeface="Arial" pitchFamily="34" charset="0"/>
              </a:rPr>
            </a:br>
            <a:r>
              <a:rPr lang="en-GB" sz="2800" b="1" kern="900" dirty="0" smtClean="0">
                <a:ln w="12700">
                  <a:solidFill>
                    <a:schemeClr val="tx2">
                      <a:satMod val="155000"/>
                    </a:schemeClr>
                  </a:solidFill>
                  <a:prstDash val="solid"/>
                </a:ln>
                <a:latin typeface="Arial" pitchFamily="34" charset="0"/>
              </a:rPr>
              <a:t>just behind the corner.</a:t>
            </a:r>
          </a:p>
        </p:txBody>
      </p:sp>
      <p:sp>
        <p:nvSpPr>
          <p:cNvPr id="17" name="Line 26"/>
          <p:cNvSpPr>
            <a:spLocks noChangeShapeType="1"/>
          </p:cNvSpPr>
          <p:nvPr/>
        </p:nvSpPr>
        <p:spPr bwMode="auto">
          <a:xfrm rot="540000">
            <a:off x="-12660" y="3654"/>
            <a:ext cx="199550" cy="1312824"/>
          </a:xfrm>
          <a:prstGeom prst="line">
            <a:avLst/>
          </a:prstGeom>
          <a:noFill/>
          <a:ln w="190500">
            <a:solidFill>
              <a:srgbClr val="CC0000"/>
            </a:solidFill>
            <a:round/>
            <a:headEnd/>
            <a:tailEnd/>
          </a:ln>
          <a:effectLst/>
        </p:spPr>
        <p:txBody>
          <a:bodyPr/>
          <a:lstStyle/>
          <a:p>
            <a:pPr>
              <a:defRPr/>
            </a:pPr>
            <a:endParaRPr lang="it-IT"/>
          </a:p>
        </p:txBody>
      </p:sp>
      <p:pic>
        <p:nvPicPr>
          <p:cNvPr id="21" name="Picture 2"/>
          <p:cNvPicPr>
            <a:picLocks noChangeAspect="1" noChangeArrowheads="1"/>
          </p:cNvPicPr>
          <p:nvPr/>
        </p:nvPicPr>
        <p:blipFill>
          <a:blip r:embed="rId2" cstate="print"/>
          <a:srcRect/>
          <a:stretch>
            <a:fillRect/>
          </a:stretch>
        </p:blipFill>
        <p:spPr bwMode="auto">
          <a:xfrm>
            <a:off x="178786" y="10716"/>
            <a:ext cx="1036151" cy="1335484"/>
          </a:xfrm>
          <a:prstGeom prst="rect">
            <a:avLst/>
          </a:prstGeom>
          <a:noFill/>
          <a:ln w="9525">
            <a:noFill/>
            <a:miter lim="800000"/>
            <a:headEnd/>
            <a:tailEnd/>
          </a:ln>
        </p:spPr>
      </p:pic>
      <p:pic>
        <p:nvPicPr>
          <p:cNvPr id="23" name="Picture 5"/>
          <p:cNvPicPr>
            <a:picLocks noChangeAspect="1" noChangeArrowheads="1"/>
          </p:cNvPicPr>
          <p:nvPr/>
        </p:nvPicPr>
        <p:blipFill>
          <a:blip r:embed="rId3"/>
          <a:srcRect/>
          <a:stretch>
            <a:fillRect/>
          </a:stretch>
        </p:blipFill>
        <p:spPr bwMode="auto">
          <a:xfrm>
            <a:off x="10803160" y="1"/>
            <a:ext cx="1388840" cy="1346200"/>
          </a:xfrm>
          <a:prstGeom prst="rect">
            <a:avLst/>
          </a:prstGeom>
          <a:noFill/>
          <a:ln w="9525">
            <a:noFill/>
            <a:miter lim="800000"/>
            <a:headEnd/>
            <a:tailEnd/>
          </a:ln>
          <a:effectLst/>
        </p:spPr>
      </p:pic>
      <p:pic>
        <p:nvPicPr>
          <p:cNvPr id="24" name="Picture 8"/>
          <p:cNvPicPr>
            <a:picLocks noChangeAspect="1" noChangeArrowheads="1"/>
          </p:cNvPicPr>
          <p:nvPr/>
        </p:nvPicPr>
        <p:blipFill>
          <a:blip r:embed="rId4"/>
          <a:srcRect/>
          <a:stretch>
            <a:fillRect/>
          </a:stretch>
        </p:blipFill>
        <p:spPr bwMode="auto">
          <a:xfrm>
            <a:off x="9260168" y="0"/>
            <a:ext cx="1299882" cy="1473200"/>
          </a:xfrm>
          <a:prstGeom prst="rect">
            <a:avLst/>
          </a:prstGeom>
          <a:noFill/>
          <a:ln w="9525">
            <a:noFill/>
            <a:miter lim="800000"/>
            <a:headEnd/>
            <a:tailEnd/>
          </a:ln>
          <a:effectLst/>
        </p:spPr>
      </p:pic>
      <p:pic>
        <p:nvPicPr>
          <p:cNvPr id="25" name="Immagine 24" descr="Istantanea_2019-07-12_14-27-03.png"/>
          <p:cNvPicPr>
            <a:picLocks noChangeAspect="1"/>
          </p:cNvPicPr>
          <p:nvPr/>
        </p:nvPicPr>
        <p:blipFill>
          <a:blip r:embed="rId5"/>
          <a:stretch>
            <a:fillRect/>
          </a:stretch>
        </p:blipFill>
        <p:spPr>
          <a:xfrm>
            <a:off x="101600" y="1584554"/>
            <a:ext cx="6572250" cy="1905000"/>
          </a:xfrm>
          <a:prstGeom prst="rect">
            <a:avLst/>
          </a:prstGeom>
        </p:spPr>
      </p:pic>
      <p:pic>
        <p:nvPicPr>
          <p:cNvPr id="26" name="Immagine 25" descr="Istantanea_2019-07-12_14-28-21.png"/>
          <p:cNvPicPr>
            <a:picLocks noChangeAspect="1"/>
          </p:cNvPicPr>
          <p:nvPr/>
        </p:nvPicPr>
        <p:blipFill>
          <a:blip r:embed="rId6"/>
          <a:stretch>
            <a:fillRect/>
          </a:stretch>
        </p:blipFill>
        <p:spPr>
          <a:xfrm>
            <a:off x="3184525" y="2587625"/>
            <a:ext cx="6638925" cy="2181225"/>
          </a:xfrm>
          <a:prstGeom prst="rect">
            <a:avLst/>
          </a:prstGeom>
        </p:spPr>
      </p:pic>
      <p:pic>
        <p:nvPicPr>
          <p:cNvPr id="27" name="Immagine 26" descr="Istantanea_2019-07-12_14-29-25.png"/>
          <p:cNvPicPr>
            <a:picLocks noChangeAspect="1"/>
          </p:cNvPicPr>
          <p:nvPr/>
        </p:nvPicPr>
        <p:blipFill>
          <a:blip r:embed="rId7"/>
          <a:stretch>
            <a:fillRect/>
          </a:stretch>
        </p:blipFill>
        <p:spPr>
          <a:xfrm>
            <a:off x="5324475" y="4924425"/>
            <a:ext cx="6619875" cy="1685925"/>
          </a:xfrm>
          <a:prstGeom prst="rect">
            <a:avLst/>
          </a:prstGeom>
        </p:spPr>
      </p:pic>
      <p:sp>
        <p:nvSpPr>
          <p:cNvPr id="10" name="CasellaDiTesto 9"/>
          <p:cNvSpPr txBox="1"/>
          <p:nvPr/>
        </p:nvSpPr>
        <p:spPr>
          <a:xfrm>
            <a:off x="2727412" y="6623549"/>
            <a:ext cx="6741333" cy="246221"/>
          </a:xfrm>
          <a:prstGeom prst="rect">
            <a:avLst/>
          </a:prstGeom>
          <a:solidFill>
            <a:schemeClr val="bg1">
              <a:lumMod val="85000"/>
            </a:schemeClr>
          </a:solidFill>
          <a:ln>
            <a:solidFill>
              <a:schemeClr val="tx1"/>
            </a:solidFill>
          </a:ln>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smtClean="0"/>
              <a:t>This</a:t>
            </a:r>
            <a:r>
              <a:rPr lang="it-IT" sz="1000" b="1" u="none" dirty="0" smtClean="0"/>
              <a:t> </a:t>
            </a:r>
            <a:r>
              <a:rPr lang="it-IT" sz="1000" b="1" u="none" dirty="0" err="1" smtClean="0"/>
              <a:t>presentation</a:t>
            </a:r>
            <a:r>
              <a:rPr lang="it-IT" sz="1000" b="1" u="none" dirty="0" smtClean="0"/>
              <a:t> </a:t>
            </a:r>
            <a:r>
              <a:rPr lang="it-IT" sz="1000" b="1" u="none" dirty="0" err="1" smtClean="0"/>
              <a:t>is</a:t>
            </a:r>
            <a:r>
              <a:rPr lang="it-IT" sz="1000" b="1" u="none" baseline="0" dirty="0" smtClean="0"/>
              <a:t> </a:t>
            </a:r>
            <a:r>
              <a:rPr lang="it-IT" sz="1000" b="1" u="none" baseline="0" dirty="0" err="1" smtClean="0"/>
              <a:t>available</a:t>
            </a:r>
            <a:r>
              <a:rPr lang="it-IT" sz="1000" b="1" u="none" baseline="0" dirty="0" smtClean="0"/>
              <a:t> </a:t>
            </a:r>
            <a:r>
              <a:rPr lang="it-IT" sz="1000" b="1" u="none" dirty="0" smtClean="0"/>
              <a:t>at the web </a:t>
            </a:r>
            <a:r>
              <a:rPr lang="it-IT" sz="1000" b="1" u="none" dirty="0" err="1" smtClean="0"/>
              <a:t>address</a:t>
            </a:r>
            <a:r>
              <a:rPr lang="it-IT" sz="1000" b="1" u="none" dirty="0" smtClean="0"/>
              <a:t> http</a:t>
            </a:r>
            <a:r>
              <a:rPr lang="it-IT" sz="1000" b="1" u="none" dirty="0"/>
              <a:t>://</a:t>
            </a:r>
            <a:r>
              <a:rPr lang="it-IT" sz="1000" b="1" u="none" dirty="0" smtClean="0"/>
              <a:t>www.albertomontanari.it – E-mail</a:t>
            </a:r>
            <a:r>
              <a:rPr lang="it-IT" sz="1000" b="1" u="none" kern="1200" dirty="0" smtClean="0">
                <a:solidFill>
                  <a:schemeClr val="tx1"/>
                </a:solidFill>
                <a:latin typeface="Arial" charset="0"/>
                <a:ea typeface="+mn-ea"/>
                <a:cs typeface="+mn-cs"/>
              </a:rPr>
              <a:t>: alberto.montanari@unibo.it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4"/>
          <p:cNvPicPr>
            <a:picLocks noChangeAspect="1" noChangeArrowheads="1"/>
          </p:cNvPicPr>
          <p:nvPr/>
        </p:nvPicPr>
        <p:blipFill>
          <a:blip r:embed="rId3"/>
          <a:srcRect/>
          <a:stretch>
            <a:fillRect/>
          </a:stretch>
        </p:blipFill>
        <p:spPr bwMode="auto">
          <a:xfrm flipH="1">
            <a:off x="-50800" y="539436"/>
            <a:ext cx="4002313" cy="6343964"/>
          </a:xfrm>
          <a:prstGeom prst="rect">
            <a:avLst/>
          </a:prstGeom>
          <a:noFill/>
          <a:ln w="9525">
            <a:noFill/>
            <a:miter lim="800000"/>
            <a:headEnd/>
            <a:tailEnd/>
          </a:ln>
          <a:effectLst/>
        </p:spPr>
      </p:pic>
      <p:sp>
        <p:nvSpPr>
          <p:cNvPr id="5" name="CasellaDiTesto 4"/>
          <p:cNvSpPr txBox="1"/>
          <p:nvPr/>
        </p:nvSpPr>
        <p:spPr>
          <a:xfrm>
            <a:off x="2727412" y="6623549"/>
            <a:ext cx="6741333" cy="246221"/>
          </a:xfrm>
          <a:prstGeom prst="rect">
            <a:avLst/>
          </a:prstGeom>
          <a:solidFill>
            <a:schemeClr val="bg1">
              <a:lumMod val="85000"/>
            </a:schemeClr>
          </a:solidFill>
          <a:ln>
            <a:solidFill>
              <a:schemeClr val="tx1"/>
            </a:solidFill>
          </a:ln>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smtClean="0"/>
              <a:t>This</a:t>
            </a:r>
            <a:r>
              <a:rPr lang="it-IT" sz="1000" b="1" u="none" dirty="0" smtClean="0"/>
              <a:t> </a:t>
            </a:r>
            <a:r>
              <a:rPr lang="it-IT" sz="1000" b="1" u="none" dirty="0" err="1" smtClean="0"/>
              <a:t>presentation</a:t>
            </a:r>
            <a:r>
              <a:rPr lang="it-IT" sz="1000" b="1" u="none" dirty="0" smtClean="0"/>
              <a:t> </a:t>
            </a:r>
            <a:r>
              <a:rPr lang="it-IT" sz="1000" b="1" u="none" dirty="0" err="1" smtClean="0"/>
              <a:t>is</a:t>
            </a:r>
            <a:r>
              <a:rPr lang="it-IT" sz="1000" b="1" u="none" baseline="0" dirty="0" smtClean="0"/>
              <a:t> </a:t>
            </a:r>
            <a:r>
              <a:rPr lang="it-IT" sz="1000" b="1" u="none" baseline="0" dirty="0" err="1" smtClean="0"/>
              <a:t>available</a:t>
            </a:r>
            <a:r>
              <a:rPr lang="it-IT" sz="1000" b="1" u="none" baseline="0" dirty="0" smtClean="0"/>
              <a:t> </a:t>
            </a:r>
            <a:r>
              <a:rPr lang="it-IT" sz="1000" b="1" u="none" dirty="0" smtClean="0"/>
              <a:t>at the web </a:t>
            </a:r>
            <a:r>
              <a:rPr lang="it-IT" sz="1000" b="1" u="none" dirty="0" err="1" smtClean="0"/>
              <a:t>address</a:t>
            </a:r>
            <a:r>
              <a:rPr lang="it-IT" sz="1000" b="1" u="none" dirty="0" smtClean="0"/>
              <a:t> http</a:t>
            </a:r>
            <a:r>
              <a:rPr lang="it-IT" sz="1000" b="1" u="none" dirty="0"/>
              <a:t>://</a:t>
            </a:r>
            <a:r>
              <a:rPr lang="it-IT" sz="1000" b="1" u="none" dirty="0" smtClean="0"/>
              <a:t>www.albertomontanari.it – E-mail</a:t>
            </a:r>
            <a:r>
              <a:rPr lang="it-IT" sz="1000" b="1" u="none" kern="1200" dirty="0" smtClean="0">
                <a:solidFill>
                  <a:schemeClr val="tx1"/>
                </a:solidFill>
                <a:latin typeface="Arial" charset="0"/>
                <a:ea typeface="+mn-ea"/>
                <a:cs typeface="+mn-cs"/>
              </a:rPr>
              <a:t>: alberto.montanari@unibo.it</a:t>
            </a:r>
          </a:p>
        </p:txBody>
      </p:sp>
      <p:sp>
        <p:nvSpPr>
          <p:cNvPr id="33796" name="AutoShape 4" descr="Risultati immagini per iah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33799" name="AutoShape 7" descr="Risultati immagini per panta rhei hydrology"/>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33802" name="AutoShape 10" descr="Risultati immagini per panta rhei hydrology"/>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46083" name="Picture 3"/>
          <p:cNvPicPr>
            <a:picLocks noChangeAspect="1" noChangeArrowheads="1"/>
          </p:cNvPicPr>
          <p:nvPr/>
        </p:nvPicPr>
        <p:blipFill>
          <a:blip r:embed="rId4"/>
          <a:srcRect/>
          <a:stretch>
            <a:fillRect/>
          </a:stretch>
        </p:blipFill>
        <p:spPr bwMode="auto">
          <a:xfrm>
            <a:off x="3022600" y="2168662"/>
            <a:ext cx="6527800" cy="3809862"/>
          </a:xfrm>
          <a:prstGeom prst="rect">
            <a:avLst/>
          </a:prstGeom>
          <a:noFill/>
          <a:ln w="9525">
            <a:noFill/>
            <a:miter lim="800000"/>
            <a:headEnd/>
            <a:tailEnd/>
          </a:ln>
          <a:effectLst/>
        </p:spPr>
      </p:pic>
      <p:sp>
        <p:nvSpPr>
          <p:cNvPr id="9" name="Text Box 7"/>
          <p:cNvSpPr txBox="1">
            <a:spLocks noChangeArrowheads="1"/>
          </p:cNvSpPr>
          <p:nvPr/>
        </p:nvSpPr>
        <p:spPr bwMode="auto">
          <a:xfrm>
            <a:off x="633105" y="543795"/>
            <a:ext cx="10914700" cy="1446550"/>
          </a:xfrm>
          <a:prstGeom prst="rect">
            <a:avLst/>
          </a:prstGeom>
          <a:noFill/>
          <a:ln w="9525">
            <a:noFill/>
            <a:miter lim="800000"/>
            <a:headEnd/>
            <a:tailEnd/>
          </a:ln>
          <a:scene3d>
            <a:camera prst="orthographicFront"/>
            <a:lightRig rig="threePt" dir="t"/>
          </a:scene3d>
          <a:sp3d>
            <a:bevelT prst="relaxedInset"/>
          </a:sp3d>
        </p:spPr>
        <p:txBody>
          <a:bodyPr wrap="square">
            <a:spAutoFit/>
          </a:bodyPr>
          <a:lstStyle/>
          <a:p>
            <a:pPr algn="ctr"/>
            <a:r>
              <a:rPr lang="en-US" sz="4400" b="1" kern="90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rPr>
              <a:t>To change or not to change,</a:t>
            </a:r>
          </a:p>
          <a:p>
            <a:pPr algn="ctr"/>
            <a:r>
              <a:rPr lang="en-US" sz="4400" b="1" kern="90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Arial" pitchFamily="34" charset="0"/>
              </a:rPr>
              <a:t>that is the question</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7" name="Picture 1"/>
          <p:cNvPicPr>
            <a:picLocks noChangeAspect="1" noChangeArrowheads="1"/>
          </p:cNvPicPr>
          <p:nvPr/>
        </p:nvPicPr>
        <p:blipFill>
          <a:blip r:embed="rId2" cstate="print"/>
          <a:srcRect/>
          <a:stretch>
            <a:fillRect/>
          </a:stretch>
        </p:blipFill>
        <p:spPr bwMode="auto">
          <a:xfrm>
            <a:off x="6815531" y="2667000"/>
            <a:ext cx="5363768" cy="3613839"/>
          </a:xfrm>
          <a:prstGeom prst="rect">
            <a:avLst/>
          </a:prstGeom>
          <a:noFill/>
          <a:ln w="9525">
            <a:noFill/>
            <a:miter lim="800000"/>
            <a:headEnd/>
            <a:tailEnd/>
          </a:ln>
          <a:effectLst/>
        </p:spPr>
      </p:pic>
      <p:sp>
        <p:nvSpPr>
          <p:cNvPr id="5" name="CasellaDiTesto 4"/>
          <p:cNvSpPr txBox="1"/>
          <p:nvPr/>
        </p:nvSpPr>
        <p:spPr>
          <a:xfrm>
            <a:off x="157293" y="729622"/>
            <a:ext cx="11628875" cy="3785652"/>
          </a:xfrm>
          <a:prstGeom prst="rect">
            <a:avLst/>
          </a:prstGeom>
          <a:noFill/>
        </p:spPr>
        <p:txBody>
          <a:bodyPr wrap="square" rtlCol="0">
            <a:spAutoFit/>
          </a:bodyPr>
          <a:lstStyle/>
          <a:p>
            <a:r>
              <a:rPr lang="en-US" sz="2000" u="none" dirty="0" smtClean="0"/>
              <a:t>All of my research activity, since my master degree in 1992, was driven by the wish of studying</a:t>
            </a:r>
          </a:p>
          <a:p>
            <a:pPr algn="ctr"/>
            <a:r>
              <a:rPr lang="en-US" sz="2000" b="1" u="none" dirty="0" smtClean="0"/>
              <a:t>Change</a:t>
            </a:r>
            <a:endParaRPr lang="en-US" sz="2000" dirty="0" smtClean="0"/>
          </a:p>
          <a:p>
            <a:pPr marL="177800" indent="-177800">
              <a:buFont typeface="Arial" pitchFamily="34" charset="0"/>
              <a:buChar char="•"/>
            </a:pPr>
            <a:r>
              <a:rPr lang="en-US" sz="2000" dirty="0" smtClean="0"/>
              <a:t>M.Sc. thesis on water quality </a:t>
            </a:r>
            <a:r>
              <a:rPr lang="en-US" sz="2000" dirty="0" err="1" smtClean="0"/>
              <a:t>modelling</a:t>
            </a:r>
            <a:r>
              <a:rPr lang="en-US" sz="2000" dirty="0" smtClean="0"/>
              <a:t> under human pressure;</a:t>
            </a:r>
          </a:p>
          <a:p>
            <a:pPr marL="177800" indent="-177800">
              <a:buFont typeface="Arial" pitchFamily="34" charset="0"/>
              <a:buChar char="•"/>
            </a:pPr>
            <a:r>
              <a:rPr lang="en-US" sz="2000" dirty="0" smtClean="0"/>
              <a:t>Ph. D. thesis on Hurst effect and long memory processes;</a:t>
            </a:r>
          </a:p>
          <a:p>
            <a:pPr marL="177800" indent="-177800">
              <a:buFont typeface="Arial" pitchFamily="34" charset="0"/>
              <a:buChar char="•"/>
            </a:pPr>
            <a:r>
              <a:rPr lang="en-US" sz="2000" u="none" dirty="0" smtClean="0"/>
              <a:t>Stochastic models for river flow forecasting and water resources assessment;</a:t>
            </a:r>
          </a:p>
          <a:p>
            <a:pPr marL="177800" indent="-177800">
              <a:buFont typeface="Arial" pitchFamily="34" charset="0"/>
              <a:buChar char="•"/>
            </a:pPr>
            <a:r>
              <a:rPr lang="en-US" sz="2000" dirty="0" smtClean="0"/>
              <a:t>Uncertainty assessment in hydrology (note: uncertainty is strictly related to change);</a:t>
            </a:r>
          </a:p>
          <a:p>
            <a:pPr marL="177800" indent="-177800">
              <a:buFont typeface="Arial" pitchFamily="34" charset="0"/>
              <a:buChar char="•"/>
            </a:pPr>
            <a:r>
              <a:rPr lang="en-US" sz="2000" u="none" dirty="0" smtClean="0"/>
              <a:t>Land-use change impact assessment;</a:t>
            </a:r>
          </a:p>
          <a:p>
            <a:pPr marL="177800" indent="-177800">
              <a:buFont typeface="Arial" pitchFamily="34" charset="0"/>
              <a:buChar char="•"/>
            </a:pPr>
            <a:r>
              <a:rPr lang="en-US" sz="2000" dirty="0" smtClean="0"/>
              <a:t>Climate change impact assessment;</a:t>
            </a:r>
          </a:p>
          <a:p>
            <a:pPr marL="177800" indent="-177800">
              <a:buFont typeface="Arial" pitchFamily="34" charset="0"/>
              <a:buChar char="•"/>
            </a:pPr>
            <a:r>
              <a:rPr lang="en-US" sz="2000" dirty="0" smtClean="0"/>
              <a:t>Physically-based stochastic simulation for change assessment;</a:t>
            </a:r>
          </a:p>
          <a:p>
            <a:pPr marL="177800" indent="-177800">
              <a:buFont typeface="Arial" pitchFamily="34" charset="0"/>
              <a:buChar char="•"/>
            </a:pPr>
            <a:r>
              <a:rPr lang="en-US" sz="2000" u="none" dirty="0" smtClean="0"/>
              <a:t>Non-stationary </a:t>
            </a:r>
            <a:r>
              <a:rPr lang="en-US" sz="2000" u="none" dirty="0" err="1" smtClean="0"/>
              <a:t>modelling</a:t>
            </a:r>
            <a:r>
              <a:rPr lang="en-US" sz="2000" u="none" dirty="0" smtClean="0"/>
              <a:t>;</a:t>
            </a:r>
          </a:p>
          <a:p>
            <a:pPr marL="177800" indent="-177800">
              <a:buFont typeface="Arial" pitchFamily="34" charset="0"/>
              <a:buChar char="•"/>
            </a:pPr>
            <a:r>
              <a:rPr lang="en-US" sz="2000" dirty="0" smtClean="0"/>
              <a:t>Innovative information for change assessment;</a:t>
            </a:r>
          </a:p>
          <a:p>
            <a:pPr marL="177800" indent="-177800">
              <a:buFont typeface="Arial" pitchFamily="34" charset="0"/>
              <a:buChar char="•"/>
            </a:pPr>
            <a:r>
              <a:rPr lang="en-US" sz="2000" u="none" dirty="0" smtClean="0"/>
              <a:t>Engineering of climate change adaptation.</a:t>
            </a:r>
          </a:p>
        </p:txBody>
      </p:sp>
      <p:sp>
        <p:nvSpPr>
          <p:cNvPr id="9" name="Rettangolo 8"/>
          <p:cNvSpPr/>
          <p:nvPr/>
        </p:nvSpPr>
        <p:spPr>
          <a:xfrm>
            <a:off x="5343726" y="6215935"/>
            <a:ext cx="7970292" cy="400110"/>
          </a:xfrm>
          <a:prstGeom prst="rect">
            <a:avLst/>
          </a:prstGeom>
        </p:spPr>
        <p:txBody>
          <a:bodyPr wrap="square">
            <a:spAutoFit/>
          </a:bodyPr>
          <a:lstStyle/>
          <a:p>
            <a:pPr algn="ctr"/>
            <a:r>
              <a:rPr lang="en-US" sz="1000" u="none" dirty="0" smtClean="0"/>
              <a:t>From http://heavy-cloud-no-rain.wikia.com/wiki/The_Global_Hydrologic_Cycle?file=WaterCycleChanges.jpg12</a:t>
            </a:r>
          </a:p>
          <a:p>
            <a:pPr algn="ctr"/>
            <a:endParaRPr lang="en-US" sz="1000" u="none" dirty="0" smtClean="0"/>
          </a:p>
        </p:txBody>
      </p:sp>
      <p:sp>
        <p:nvSpPr>
          <p:cNvPr id="10" name="CasellaDiTesto 9"/>
          <p:cNvSpPr txBox="1"/>
          <p:nvPr/>
        </p:nvSpPr>
        <p:spPr>
          <a:xfrm>
            <a:off x="2727412" y="6623549"/>
            <a:ext cx="6741333" cy="246221"/>
          </a:xfrm>
          <a:prstGeom prst="rect">
            <a:avLst/>
          </a:prstGeom>
          <a:solidFill>
            <a:schemeClr val="bg1">
              <a:lumMod val="85000"/>
            </a:schemeClr>
          </a:solidFill>
          <a:ln>
            <a:solidFill>
              <a:schemeClr val="tx1"/>
            </a:solidFill>
          </a:ln>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smtClean="0"/>
              <a:t>This</a:t>
            </a:r>
            <a:r>
              <a:rPr lang="it-IT" sz="1000" b="1" u="none" dirty="0" smtClean="0"/>
              <a:t> </a:t>
            </a:r>
            <a:r>
              <a:rPr lang="it-IT" sz="1000" b="1" u="none" dirty="0" err="1" smtClean="0"/>
              <a:t>presentation</a:t>
            </a:r>
            <a:r>
              <a:rPr lang="it-IT" sz="1000" b="1" u="none" dirty="0" smtClean="0"/>
              <a:t> </a:t>
            </a:r>
            <a:r>
              <a:rPr lang="it-IT" sz="1000" b="1" u="none" dirty="0" err="1" smtClean="0"/>
              <a:t>is</a:t>
            </a:r>
            <a:r>
              <a:rPr lang="it-IT" sz="1000" b="1" u="none" baseline="0" dirty="0" smtClean="0"/>
              <a:t> </a:t>
            </a:r>
            <a:r>
              <a:rPr lang="it-IT" sz="1000" b="1" u="none" baseline="0" dirty="0" err="1" smtClean="0"/>
              <a:t>available</a:t>
            </a:r>
            <a:r>
              <a:rPr lang="it-IT" sz="1000" b="1" u="none" baseline="0" dirty="0" smtClean="0"/>
              <a:t> </a:t>
            </a:r>
            <a:r>
              <a:rPr lang="it-IT" sz="1000" b="1" u="none" dirty="0" smtClean="0"/>
              <a:t>at the web </a:t>
            </a:r>
            <a:r>
              <a:rPr lang="it-IT" sz="1000" b="1" u="none" dirty="0" err="1" smtClean="0"/>
              <a:t>address</a:t>
            </a:r>
            <a:r>
              <a:rPr lang="it-IT" sz="1000" b="1" u="none" dirty="0" smtClean="0"/>
              <a:t> http</a:t>
            </a:r>
            <a:r>
              <a:rPr lang="it-IT" sz="1000" b="1" u="none" dirty="0"/>
              <a:t>://</a:t>
            </a:r>
            <a:r>
              <a:rPr lang="it-IT" sz="1000" b="1" u="none" dirty="0" smtClean="0"/>
              <a:t>www.albertomontanari.it – E-mail</a:t>
            </a:r>
            <a:r>
              <a:rPr lang="it-IT" sz="1000" b="1" u="none" kern="1200" dirty="0" smtClean="0">
                <a:solidFill>
                  <a:schemeClr val="tx1"/>
                </a:solidFill>
                <a:latin typeface="Arial" charset="0"/>
                <a:ea typeface="+mn-ea"/>
                <a:cs typeface="+mn-cs"/>
              </a:rPr>
              <a:t>: alberto.montanari@unibo.it</a:t>
            </a:r>
          </a:p>
        </p:txBody>
      </p:sp>
      <p:sp>
        <p:nvSpPr>
          <p:cNvPr id="11" name="CasellaDiTesto 10"/>
          <p:cNvSpPr txBox="1"/>
          <p:nvPr/>
        </p:nvSpPr>
        <p:spPr>
          <a:xfrm>
            <a:off x="0" y="0"/>
            <a:ext cx="12192000" cy="584775"/>
          </a:xfrm>
          <a:prstGeom prst="rect">
            <a:avLst/>
          </a:prstGeom>
          <a:noFill/>
        </p:spPr>
        <p:txBody>
          <a:bodyPr wrap="square" rtlCol="0">
            <a:spAutoFit/>
          </a:bodyPr>
          <a:lstStyle/>
          <a:p>
            <a:pPr algn="ctr"/>
            <a:r>
              <a:rPr lang="en-US" sz="3200" b="1" kern="900" dirty="0" smtClean="0">
                <a:ln w="12700">
                  <a:solidFill>
                    <a:schemeClr val="tx2">
                      <a:satMod val="155000"/>
                    </a:schemeClr>
                  </a:solidFill>
                  <a:prstDash val="solid"/>
                </a:ln>
                <a:latin typeface="Arial" pitchFamily="34" charset="0"/>
              </a:rPr>
              <a:t>My research activity….</a:t>
            </a:r>
            <a:endParaRPr lang="it-IT" sz="3200" b="1" kern="900" dirty="0" smtClean="0">
              <a:ln w="12700">
                <a:solidFill>
                  <a:schemeClr val="tx2">
                    <a:satMod val="155000"/>
                  </a:schemeClr>
                </a:solidFill>
                <a:prstDash val="solid"/>
              </a:ln>
              <a:latin typeface="Arial" pitchFamily="34" charset="0"/>
            </a:endParaRPr>
          </a:p>
        </p:txBody>
      </p:sp>
      <p:pic>
        <p:nvPicPr>
          <p:cNvPr id="1027" name="Picture 3" descr="Z:\home\sturno\Scrivania\Senzanome.gif"/>
          <p:cNvPicPr>
            <a:picLocks noChangeAspect="1" noChangeArrowheads="1" noCrop="1"/>
          </p:cNvPicPr>
          <p:nvPr/>
        </p:nvPicPr>
        <p:blipFill>
          <a:blip r:embed="rId3"/>
          <a:srcRect/>
          <a:stretch>
            <a:fillRect/>
          </a:stretch>
        </p:blipFill>
        <p:spPr bwMode="auto">
          <a:xfrm>
            <a:off x="409575" y="4580878"/>
            <a:ext cx="4594225" cy="2029471"/>
          </a:xfrm>
          <a:prstGeom prst="rect">
            <a:avLst/>
          </a:prstGeom>
          <a:noFill/>
        </p:spPr>
      </p:pic>
      <p:pic>
        <p:nvPicPr>
          <p:cNvPr id="12" name="Picture 8"/>
          <p:cNvPicPr>
            <a:picLocks noChangeAspect="1" noChangeArrowheads="1"/>
          </p:cNvPicPr>
          <p:nvPr/>
        </p:nvPicPr>
        <p:blipFill>
          <a:blip r:embed="rId4"/>
          <a:srcRect/>
          <a:stretch>
            <a:fillRect/>
          </a:stretch>
        </p:blipFill>
        <p:spPr bwMode="auto">
          <a:xfrm>
            <a:off x="10873068" y="0"/>
            <a:ext cx="1299882" cy="1473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7"/>
          <p:cNvSpPr txBox="1">
            <a:spLocks noChangeArrowheads="1"/>
          </p:cNvSpPr>
          <p:nvPr/>
        </p:nvSpPr>
        <p:spPr bwMode="auto">
          <a:xfrm>
            <a:off x="498381" y="81885"/>
            <a:ext cx="10645495" cy="1077218"/>
          </a:xfrm>
          <a:prstGeom prst="rect">
            <a:avLst/>
          </a:prstGeom>
          <a:noFill/>
          <a:ln w="9525">
            <a:noFill/>
            <a:miter lim="800000"/>
            <a:headEnd/>
            <a:tailEnd/>
          </a:ln>
        </p:spPr>
        <p:txBody>
          <a:bodyPr wrap="square">
            <a:spAutoFit/>
          </a:bodyPr>
          <a:lstStyle/>
          <a:p>
            <a:pPr algn="ctr">
              <a:spcBef>
                <a:spcPct val="50000"/>
              </a:spcBef>
            </a:pPr>
            <a:r>
              <a:rPr lang="it-IT" sz="3200" b="1" u="none" kern="900" dirty="0" smtClean="0">
                <a:ln w="12700">
                  <a:solidFill>
                    <a:schemeClr val="tx2">
                      <a:satMod val="155000"/>
                    </a:schemeClr>
                  </a:solidFill>
                  <a:prstDash val="solid"/>
                </a:ln>
                <a:latin typeface="Arial" pitchFamily="34" charset="0"/>
              </a:rPr>
              <a:t>IAHS </a:t>
            </a:r>
            <a:r>
              <a:rPr lang="it-IT" sz="3200" b="1" u="none" kern="900" dirty="0" err="1" smtClean="0">
                <a:ln w="12700">
                  <a:solidFill>
                    <a:schemeClr val="tx2">
                      <a:satMod val="155000"/>
                    </a:schemeClr>
                  </a:solidFill>
                  <a:prstDash val="solid"/>
                </a:ln>
                <a:latin typeface="Arial" pitchFamily="34" charset="0"/>
              </a:rPr>
              <a:t>initiatives</a:t>
            </a:r>
            <a:r>
              <a:rPr lang="it-IT" sz="3200" b="1" u="none" kern="900" dirty="0" smtClean="0">
                <a:ln w="12700">
                  <a:solidFill>
                    <a:schemeClr val="tx2">
                      <a:satMod val="155000"/>
                    </a:schemeClr>
                  </a:solidFill>
                  <a:prstDash val="solid"/>
                </a:ln>
                <a:latin typeface="Arial" pitchFamily="34" charset="0"/>
              </a:rPr>
              <a:t>: PUB, </a:t>
            </a:r>
            <a:r>
              <a:rPr lang="it-IT" sz="3200" b="1" u="none" kern="900" dirty="0" err="1" smtClean="0">
                <a:ln w="12700">
                  <a:solidFill>
                    <a:schemeClr val="tx2">
                      <a:satMod val="155000"/>
                    </a:schemeClr>
                  </a:solidFill>
                  <a:prstDash val="solid"/>
                </a:ln>
                <a:latin typeface="Arial" pitchFamily="34" charset="0"/>
              </a:rPr>
              <a:t>Panta</a:t>
            </a:r>
            <a:r>
              <a:rPr lang="it-IT" sz="3200" b="1" u="none" kern="900" dirty="0" smtClean="0">
                <a:ln w="12700">
                  <a:solidFill>
                    <a:schemeClr val="tx2">
                      <a:satMod val="155000"/>
                    </a:schemeClr>
                  </a:solidFill>
                  <a:prstDash val="solid"/>
                </a:ln>
                <a:latin typeface="Arial" pitchFamily="34" charset="0"/>
              </a:rPr>
              <a:t> </a:t>
            </a:r>
            <a:r>
              <a:rPr lang="it-IT" sz="3200" b="1" u="none" kern="900" dirty="0" err="1" smtClean="0">
                <a:ln w="12700">
                  <a:solidFill>
                    <a:schemeClr val="tx2">
                      <a:satMod val="155000"/>
                    </a:schemeClr>
                  </a:solidFill>
                  <a:prstDash val="solid"/>
                </a:ln>
                <a:latin typeface="Arial" pitchFamily="34" charset="0"/>
              </a:rPr>
              <a:t>Rhei</a:t>
            </a:r>
            <a:r>
              <a:rPr lang="it-IT" sz="3200" b="1" u="none" kern="900" dirty="0" smtClean="0">
                <a:ln w="12700">
                  <a:solidFill>
                    <a:schemeClr val="tx2">
                      <a:satMod val="155000"/>
                    </a:schemeClr>
                  </a:solidFill>
                  <a:prstDash val="solid"/>
                </a:ln>
                <a:latin typeface="Arial" pitchFamily="34" charset="0"/>
              </a:rPr>
              <a:t> and</a:t>
            </a:r>
            <a:br>
              <a:rPr lang="it-IT" sz="3200" b="1" u="none" kern="900" dirty="0" smtClean="0">
                <a:ln w="12700">
                  <a:solidFill>
                    <a:schemeClr val="tx2">
                      <a:satMod val="155000"/>
                    </a:schemeClr>
                  </a:solidFill>
                  <a:prstDash val="solid"/>
                </a:ln>
                <a:latin typeface="Arial" pitchFamily="34" charset="0"/>
              </a:rPr>
            </a:br>
            <a:r>
              <a:rPr lang="it-IT" sz="3200" b="1" kern="900" dirty="0" err="1" smtClean="0">
                <a:ln w="12700">
                  <a:solidFill>
                    <a:schemeClr val="tx2">
                      <a:satMod val="155000"/>
                    </a:schemeClr>
                  </a:solidFill>
                  <a:prstDash val="solid"/>
                </a:ln>
                <a:latin typeface="Arial" pitchFamily="34" charset="0"/>
              </a:rPr>
              <a:t>Unsolved</a:t>
            </a:r>
            <a:r>
              <a:rPr lang="it-IT" sz="3200" b="1" kern="900" dirty="0" smtClean="0">
                <a:ln w="12700">
                  <a:solidFill>
                    <a:schemeClr val="tx2">
                      <a:satMod val="155000"/>
                    </a:schemeClr>
                  </a:solidFill>
                  <a:prstDash val="solid"/>
                </a:ln>
                <a:latin typeface="Arial" pitchFamily="34" charset="0"/>
              </a:rPr>
              <a:t> </a:t>
            </a:r>
            <a:r>
              <a:rPr lang="it-IT" sz="3200" b="1" kern="900" dirty="0" err="1" smtClean="0">
                <a:ln w="12700">
                  <a:solidFill>
                    <a:schemeClr val="tx2">
                      <a:satMod val="155000"/>
                    </a:schemeClr>
                  </a:solidFill>
                  <a:prstDash val="solid"/>
                </a:ln>
                <a:latin typeface="Arial" pitchFamily="34" charset="0"/>
              </a:rPr>
              <a:t>Problems</a:t>
            </a:r>
            <a:r>
              <a:rPr lang="it-IT" sz="3200" b="1" kern="900" dirty="0" smtClean="0">
                <a:ln w="12700">
                  <a:solidFill>
                    <a:schemeClr val="tx2">
                      <a:satMod val="155000"/>
                    </a:schemeClr>
                  </a:solidFill>
                  <a:prstDash val="solid"/>
                </a:ln>
                <a:latin typeface="Arial" pitchFamily="34" charset="0"/>
              </a:rPr>
              <a:t> in </a:t>
            </a:r>
            <a:r>
              <a:rPr lang="it-IT" sz="3200" b="1" kern="900" dirty="0" err="1" smtClean="0">
                <a:ln w="12700">
                  <a:solidFill>
                    <a:schemeClr val="tx2">
                      <a:satMod val="155000"/>
                    </a:schemeClr>
                  </a:solidFill>
                  <a:prstDash val="solid"/>
                </a:ln>
                <a:latin typeface="Arial" pitchFamily="34" charset="0"/>
              </a:rPr>
              <a:t>Hydrology</a:t>
            </a:r>
            <a:endParaRPr lang="it-IT" sz="3200" b="1" u="none" kern="900" dirty="0" smtClean="0">
              <a:ln w="12700">
                <a:solidFill>
                  <a:schemeClr val="tx2">
                    <a:satMod val="155000"/>
                  </a:schemeClr>
                </a:solidFill>
                <a:prstDash val="solid"/>
              </a:ln>
              <a:latin typeface="Arial" pitchFamily="34" charset="0"/>
            </a:endParaRPr>
          </a:p>
        </p:txBody>
      </p:sp>
      <p:pic>
        <p:nvPicPr>
          <p:cNvPr id="3074" name="Picture 2"/>
          <p:cNvPicPr>
            <a:picLocks noChangeAspect="1" noChangeArrowheads="1"/>
          </p:cNvPicPr>
          <p:nvPr/>
        </p:nvPicPr>
        <p:blipFill>
          <a:blip r:embed="rId2"/>
          <a:srcRect/>
          <a:stretch>
            <a:fillRect/>
          </a:stretch>
        </p:blipFill>
        <p:spPr bwMode="auto">
          <a:xfrm>
            <a:off x="11694" y="1343298"/>
            <a:ext cx="5418435" cy="2001533"/>
          </a:xfrm>
          <a:prstGeom prst="rect">
            <a:avLst/>
          </a:prstGeom>
          <a:noFill/>
          <a:ln w="9525">
            <a:noFill/>
            <a:miter lim="800000"/>
            <a:headEnd/>
            <a:tailEnd/>
          </a:ln>
          <a:effectLst/>
        </p:spPr>
      </p:pic>
      <p:pic>
        <p:nvPicPr>
          <p:cNvPr id="3075" name="Picture 3"/>
          <p:cNvPicPr>
            <a:picLocks noChangeAspect="1" noChangeArrowheads="1"/>
          </p:cNvPicPr>
          <p:nvPr/>
        </p:nvPicPr>
        <p:blipFill>
          <a:blip r:embed="rId3"/>
          <a:srcRect/>
          <a:stretch>
            <a:fillRect/>
          </a:stretch>
        </p:blipFill>
        <p:spPr bwMode="auto">
          <a:xfrm>
            <a:off x="4838700" y="1929122"/>
            <a:ext cx="7353300" cy="3371850"/>
          </a:xfrm>
          <a:prstGeom prst="rect">
            <a:avLst/>
          </a:prstGeom>
          <a:noFill/>
          <a:ln w="9525">
            <a:noFill/>
            <a:miter lim="800000"/>
            <a:headEnd/>
            <a:tailEnd/>
          </a:ln>
          <a:effectLst/>
        </p:spPr>
      </p:pic>
      <p:pic>
        <p:nvPicPr>
          <p:cNvPr id="3076" name="Picture 4"/>
          <p:cNvPicPr>
            <a:picLocks noChangeAspect="1" noChangeArrowheads="1"/>
          </p:cNvPicPr>
          <p:nvPr/>
        </p:nvPicPr>
        <p:blipFill>
          <a:blip r:embed="rId4"/>
          <a:srcRect/>
          <a:stretch>
            <a:fillRect/>
          </a:stretch>
        </p:blipFill>
        <p:spPr bwMode="auto">
          <a:xfrm>
            <a:off x="0" y="3460652"/>
            <a:ext cx="2467299" cy="1734820"/>
          </a:xfrm>
          <a:prstGeom prst="rect">
            <a:avLst/>
          </a:prstGeom>
          <a:noFill/>
          <a:ln w="9525">
            <a:noFill/>
            <a:miter lim="800000"/>
            <a:headEnd/>
            <a:tailEnd/>
          </a:ln>
          <a:effectLst/>
        </p:spPr>
      </p:pic>
      <p:pic>
        <p:nvPicPr>
          <p:cNvPr id="3077" name="Picture 5"/>
          <p:cNvPicPr>
            <a:picLocks noChangeAspect="1" noChangeArrowheads="1"/>
          </p:cNvPicPr>
          <p:nvPr/>
        </p:nvPicPr>
        <p:blipFill>
          <a:blip r:embed="rId5"/>
          <a:srcRect/>
          <a:stretch>
            <a:fillRect/>
          </a:stretch>
        </p:blipFill>
        <p:spPr bwMode="auto">
          <a:xfrm>
            <a:off x="2736295" y="3768919"/>
            <a:ext cx="1714500" cy="1943100"/>
          </a:xfrm>
          <a:prstGeom prst="rect">
            <a:avLst/>
          </a:prstGeom>
          <a:noFill/>
          <a:ln w="9525">
            <a:noFill/>
            <a:miter lim="800000"/>
            <a:headEnd/>
            <a:tailEnd/>
          </a:ln>
          <a:effectLst/>
        </p:spPr>
      </p:pic>
      <p:pic>
        <p:nvPicPr>
          <p:cNvPr id="7" name="Picture 2"/>
          <p:cNvPicPr>
            <a:picLocks noChangeAspect="1" noChangeArrowheads="1"/>
          </p:cNvPicPr>
          <p:nvPr/>
        </p:nvPicPr>
        <p:blipFill>
          <a:blip r:embed="rId6"/>
          <a:srcRect/>
          <a:stretch>
            <a:fillRect/>
          </a:stretch>
        </p:blipFill>
        <p:spPr bwMode="auto">
          <a:xfrm>
            <a:off x="0" y="5845626"/>
            <a:ext cx="12192000" cy="176167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7"/>
          <p:cNvSpPr txBox="1">
            <a:spLocks noChangeArrowheads="1"/>
          </p:cNvSpPr>
          <p:nvPr/>
        </p:nvSpPr>
        <p:spPr bwMode="auto">
          <a:xfrm>
            <a:off x="-22319" y="81885"/>
            <a:ext cx="10645495" cy="1077218"/>
          </a:xfrm>
          <a:prstGeom prst="rect">
            <a:avLst/>
          </a:prstGeom>
          <a:noFill/>
          <a:ln w="9525">
            <a:noFill/>
            <a:miter lim="800000"/>
            <a:headEnd/>
            <a:tailEnd/>
          </a:ln>
        </p:spPr>
        <p:txBody>
          <a:bodyPr wrap="square">
            <a:spAutoFit/>
          </a:bodyPr>
          <a:lstStyle/>
          <a:p>
            <a:pPr algn="ctr">
              <a:spcBef>
                <a:spcPct val="50000"/>
              </a:spcBef>
            </a:pPr>
            <a:r>
              <a:rPr lang="it-IT" sz="3200" b="1" u="none" kern="900" dirty="0" smtClean="0">
                <a:ln w="12700">
                  <a:solidFill>
                    <a:schemeClr val="tx2">
                      <a:satMod val="155000"/>
                    </a:schemeClr>
                  </a:solidFill>
                  <a:prstDash val="solid"/>
                </a:ln>
                <a:latin typeface="Arial" pitchFamily="34" charset="0"/>
              </a:rPr>
              <a:t>Panta Rhei:  </a:t>
            </a:r>
            <a:br>
              <a:rPr lang="it-IT" sz="3200" b="1" u="none" kern="900" dirty="0" smtClean="0">
                <a:ln w="12700">
                  <a:solidFill>
                    <a:schemeClr val="tx2">
                      <a:satMod val="155000"/>
                    </a:schemeClr>
                  </a:solidFill>
                  <a:prstDash val="solid"/>
                </a:ln>
                <a:latin typeface="Arial" pitchFamily="34" charset="0"/>
              </a:rPr>
            </a:br>
            <a:r>
              <a:rPr lang="it-IT" sz="3200" b="1" u="none" kern="900" dirty="0" smtClean="0">
                <a:ln w="12700">
                  <a:solidFill>
                    <a:schemeClr val="tx2">
                      <a:satMod val="155000"/>
                    </a:schemeClr>
                  </a:solidFill>
                  <a:prstDash val="solid"/>
                </a:ln>
                <a:latin typeface="Arial" pitchFamily="34" charset="0"/>
              </a:rPr>
              <a:t>Community </a:t>
            </a:r>
            <a:r>
              <a:rPr lang="it-IT" sz="3200" b="1" u="none" kern="900" dirty="0" err="1" smtClean="0">
                <a:ln w="12700">
                  <a:solidFill>
                    <a:schemeClr val="tx2">
                      <a:satMod val="155000"/>
                    </a:schemeClr>
                  </a:solidFill>
                  <a:prstDash val="solid"/>
                </a:ln>
                <a:latin typeface="Arial" pitchFamily="34" charset="0"/>
              </a:rPr>
              <a:t>makes</a:t>
            </a:r>
            <a:r>
              <a:rPr lang="it-IT" sz="3200" b="1" u="none" kern="900" dirty="0" smtClean="0">
                <a:ln w="12700">
                  <a:solidFill>
                    <a:schemeClr val="tx2">
                      <a:satMod val="155000"/>
                    </a:schemeClr>
                  </a:solidFill>
                  <a:prstDash val="solid"/>
                </a:ln>
                <a:latin typeface="Arial" pitchFamily="34" charset="0"/>
              </a:rPr>
              <a:t> a </a:t>
            </a:r>
            <a:r>
              <a:rPr lang="it-IT" sz="3200" b="1" u="none" kern="900" dirty="0" err="1" smtClean="0">
                <a:ln w="12700">
                  <a:solidFill>
                    <a:schemeClr val="tx2">
                      <a:satMod val="155000"/>
                    </a:schemeClr>
                  </a:solidFill>
                  <a:prstDash val="solid"/>
                </a:ln>
                <a:latin typeface="Arial" pitchFamily="34" charset="0"/>
              </a:rPr>
              <a:t>difference</a:t>
            </a:r>
            <a:endParaRPr lang="it-IT" sz="3200" b="1" u="none" kern="900" dirty="0" smtClean="0">
              <a:ln w="12700">
                <a:solidFill>
                  <a:schemeClr val="tx2">
                    <a:satMod val="155000"/>
                  </a:schemeClr>
                </a:solidFill>
                <a:prstDash val="solid"/>
              </a:ln>
              <a:latin typeface="Arial" pitchFamily="34" charset="0"/>
            </a:endParaRPr>
          </a:p>
        </p:txBody>
      </p:sp>
      <p:pic>
        <p:nvPicPr>
          <p:cNvPr id="1028" name="Picture 4"/>
          <p:cNvPicPr>
            <a:picLocks noChangeAspect="1" noChangeArrowheads="1"/>
          </p:cNvPicPr>
          <p:nvPr/>
        </p:nvPicPr>
        <p:blipFill>
          <a:blip r:embed="rId2"/>
          <a:srcRect/>
          <a:stretch>
            <a:fillRect/>
          </a:stretch>
        </p:blipFill>
        <p:spPr bwMode="auto">
          <a:xfrm>
            <a:off x="2165070" y="4200525"/>
            <a:ext cx="3095625" cy="2657475"/>
          </a:xfrm>
          <a:prstGeom prst="rect">
            <a:avLst/>
          </a:prstGeom>
          <a:noFill/>
          <a:ln w="9525">
            <a:noFill/>
            <a:miter lim="800000"/>
            <a:headEnd/>
            <a:tailEnd/>
          </a:ln>
          <a:effectLst/>
        </p:spPr>
      </p:pic>
      <p:pic>
        <p:nvPicPr>
          <p:cNvPr id="26626" name="Picture 2"/>
          <p:cNvPicPr>
            <a:picLocks noChangeAspect="1" noChangeArrowheads="1"/>
          </p:cNvPicPr>
          <p:nvPr/>
        </p:nvPicPr>
        <p:blipFill>
          <a:blip r:embed="rId3"/>
          <a:srcRect/>
          <a:stretch>
            <a:fillRect/>
          </a:stretch>
        </p:blipFill>
        <p:spPr bwMode="auto">
          <a:xfrm>
            <a:off x="7312986" y="2180766"/>
            <a:ext cx="4879014" cy="3445334"/>
          </a:xfrm>
          <a:prstGeom prst="rect">
            <a:avLst/>
          </a:prstGeom>
          <a:noFill/>
          <a:ln w="9525">
            <a:noFill/>
            <a:miter lim="800000"/>
            <a:headEnd/>
            <a:tailEnd/>
          </a:ln>
          <a:effectLst/>
        </p:spPr>
      </p:pic>
      <p:pic>
        <p:nvPicPr>
          <p:cNvPr id="1027" name="Picture 3"/>
          <p:cNvPicPr>
            <a:picLocks noChangeAspect="1" noChangeArrowheads="1"/>
          </p:cNvPicPr>
          <p:nvPr/>
        </p:nvPicPr>
        <p:blipFill>
          <a:blip r:embed="rId4"/>
          <a:srcRect/>
          <a:stretch>
            <a:fillRect/>
          </a:stretch>
        </p:blipFill>
        <p:spPr bwMode="auto">
          <a:xfrm>
            <a:off x="279399" y="1249517"/>
            <a:ext cx="7077759" cy="3034070"/>
          </a:xfrm>
          <a:prstGeom prst="rect">
            <a:avLst/>
          </a:prstGeom>
          <a:noFill/>
          <a:ln w="9525">
            <a:noFill/>
            <a:miter lim="800000"/>
            <a:headEnd/>
            <a:tailEnd/>
          </a:ln>
          <a:effectLst/>
        </p:spPr>
      </p:pic>
      <p:pic>
        <p:nvPicPr>
          <p:cNvPr id="7" name="Picture 8"/>
          <p:cNvPicPr>
            <a:picLocks noChangeAspect="1" noChangeArrowheads="1"/>
          </p:cNvPicPr>
          <p:nvPr/>
        </p:nvPicPr>
        <p:blipFill>
          <a:blip r:embed="rId5"/>
          <a:srcRect/>
          <a:stretch>
            <a:fillRect/>
          </a:stretch>
        </p:blipFill>
        <p:spPr bwMode="auto">
          <a:xfrm>
            <a:off x="10860368" y="0"/>
            <a:ext cx="1299882" cy="1473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7"/>
          <p:cNvSpPr txBox="1">
            <a:spLocks noChangeArrowheads="1"/>
          </p:cNvSpPr>
          <p:nvPr/>
        </p:nvSpPr>
        <p:spPr bwMode="auto">
          <a:xfrm>
            <a:off x="29976" y="132685"/>
            <a:ext cx="10627566" cy="861774"/>
          </a:xfrm>
          <a:prstGeom prst="rect">
            <a:avLst/>
          </a:prstGeom>
          <a:noFill/>
          <a:ln w="9525">
            <a:noFill/>
            <a:miter lim="800000"/>
            <a:headEnd/>
            <a:tailEnd/>
          </a:ln>
        </p:spPr>
        <p:txBody>
          <a:bodyPr wrap="square">
            <a:spAutoFit/>
          </a:bodyPr>
          <a:lstStyle/>
          <a:p>
            <a:pPr algn="ctr">
              <a:lnSpc>
                <a:spcPts val="3000"/>
              </a:lnSpc>
              <a:spcBef>
                <a:spcPct val="50000"/>
              </a:spcBef>
            </a:pPr>
            <a:r>
              <a:rPr lang="en-GB" sz="3200" b="1" kern="900" dirty="0" smtClean="0">
                <a:ln w="12700">
                  <a:solidFill>
                    <a:schemeClr val="tx2">
                      <a:satMod val="155000"/>
                    </a:schemeClr>
                  </a:solidFill>
                  <a:prstDash val="solid"/>
                </a:ln>
                <a:latin typeface="Arial" pitchFamily="34" charset="0"/>
              </a:rPr>
              <a:t>A theoretical blueprint</a:t>
            </a:r>
            <a:br>
              <a:rPr lang="en-GB" sz="3200" b="1" kern="900" dirty="0" smtClean="0">
                <a:ln w="12700">
                  <a:solidFill>
                    <a:schemeClr val="tx2">
                      <a:satMod val="155000"/>
                    </a:schemeClr>
                  </a:solidFill>
                  <a:prstDash val="solid"/>
                </a:ln>
                <a:latin typeface="Arial" pitchFamily="34" charset="0"/>
              </a:rPr>
            </a:br>
            <a:r>
              <a:rPr lang="en-GB" sz="3200" b="1" kern="900" dirty="0" smtClean="0">
                <a:ln w="12700">
                  <a:solidFill>
                    <a:schemeClr val="tx2">
                      <a:satMod val="155000"/>
                    </a:schemeClr>
                  </a:solidFill>
                  <a:prstDash val="solid"/>
                </a:ln>
                <a:latin typeface="Arial" pitchFamily="34" charset="0"/>
              </a:rPr>
              <a:t>Physically-Based Stochastic (PBS) Modelling</a:t>
            </a:r>
          </a:p>
        </p:txBody>
      </p:sp>
      <p:pic>
        <p:nvPicPr>
          <p:cNvPr id="5121" name="Picture 1"/>
          <p:cNvPicPr>
            <a:picLocks noChangeAspect="1" noChangeArrowheads="1"/>
          </p:cNvPicPr>
          <p:nvPr/>
        </p:nvPicPr>
        <p:blipFill>
          <a:blip r:embed="rId3"/>
          <a:srcRect/>
          <a:stretch>
            <a:fillRect/>
          </a:stretch>
        </p:blipFill>
        <p:spPr bwMode="auto">
          <a:xfrm>
            <a:off x="589625" y="1145966"/>
            <a:ext cx="5733141" cy="1075207"/>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12" name="Rettangolo 11"/>
          <p:cNvSpPr/>
          <p:nvPr/>
        </p:nvSpPr>
        <p:spPr>
          <a:xfrm>
            <a:off x="486697" y="2252290"/>
            <a:ext cx="9930291" cy="3662541"/>
          </a:xfrm>
          <a:prstGeom prst="rect">
            <a:avLst/>
          </a:prstGeom>
        </p:spPr>
        <p:txBody>
          <a:bodyPr wrap="square">
            <a:spAutoFit/>
          </a:bodyPr>
          <a:lstStyle/>
          <a:p>
            <a:pPr algn="just">
              <a:defRPr/>
            </a:pPr>
            <a:r>
              <a:rPr lang="en-GB" b="1" u="none" dirty="0" smtClean="0"/>
              <a:t>Hydrological model</a:t>
            </a:r>
            <a:r>
              <a:rPr lang="en-GB" dirty="0" smtClean="0"/>
              <a:t> </a:t>
            </a:r>
            <a:r>
              <a:rPr lang="en-GB" b="1" u="none" dirty="0" smtClean="0"/>
              <a:t>in a deterministic framework:</a:t>
            </a:r>
            <a:endParaRPr lang="en-GB" u="none" dirty="0" smtClean="0"/>
          </a:p>
          <a:p>
            <a:pPr algn="just">
              <a:defRPr/>
            </a:pPr>
            <a:endParaRPr lang="en-GB" sz="800" u="none" dirty="0" smtClean="0"/>
          </a:p>
          <a:p>
            <a:pPr algn="ctr">
              <a:defRPr/>
            </a:pPr>
            <a:r>
              <a:rPr lang="en-GB" u="none" dirty="0" err="1" smtClean="0"/>
              <a:t>Q</a:t>
            </a:r>
            <a:r>
              <a:rPr lang="en-GB" u="none" baseline="-25000" dirty="0" err="1" smtClean="0"/>
              <a:t>p</a:t>
            </a:r>
            <a:r>
              <a:rPr lang="en-GB" u="none" dirty="0" smtClean="0"/>
              <a:t> = S (</a:t>
            </a:r>
            <a:r>
              <a:rPr lang="it-IT" b="1" dirty="0" smtClean="0">
                <a:latin typeface="Symbol" pitchFamily="18" charset="2"/>
              </a:rPr>
              <a:t>Q</a:t>
            </a:r>
            <a:r>
              <a:rPr lang="en-GB" u="none" dirty="0" smtClean="0"/>
              <a:t>, </a:t>
            </a:r>
            <a:r>
              <a:rPr lang="en-GB" b="1" u="none" dirty="0" smtClean="0"/>
              <a:t>X</a:t>
            </a:r>
            <a:r>
              <a:rPr lang="en-GB" u="none" dirty="0" smtClean="0"/>
              <a:t>)</a:t>
            </a:r>
          </a:p>
          <a:p>
            <a:pPr algn="just">
              <a:tabLst>
                <a:tab pos="354013" algn="l"/>
              </a:tabLst>
              <a:defRPr/>
            </a:pPr>
            <a:r>
              <a:rPr lang="en-GB" u="none" dirty="0" err="1" smtClean="0">
                <a:cs typeface="Times New Roman" pitchFamily="18" charset="0"/>
              </a:rPr>
              <a:t>Q</a:t>
            </a:r>
            <a:r>
              <a:rPr lang="en-GB" u="none" baseline="-25000" dirty="0" err="1" smtClean="0">
                <a:cs typeface="Times New Roman" pitchFamily="18" charset="0"/>
              </a:rPr>
              <a:t>p</a:t>
            </a:r>
            <a:r>
              <a:rPr lang="en-GB" u="none" dirty="0" smtClean="0"/>
              <a:t>	model prediction;</a:t>
            </a:r>
          </a:p>
          <a:p>
            <a:pPr algn="just">
              <a:tabLst>
                <a:tab pos="354013" algn="l"/>
              </a:tabLst>
              <a:defRPr/>
            </a:pPr>
            <a:r>
              <a:rPr lang="en-GB" u="none" dirty="0" smtClean="0"/>
              <a:t>S	model structure</a:t>
            </a:r>
          </a:p>
          <a:p>
            <a:pPr algn="just">
              <a:tabLst>
                <a:tab pos="354013" algn="l"/>
              </a:tabLst>
              <a:defRPr/>
            </a:pPr>
            <a:r>
              <a:rPr lang="en-GB" b="1" u="none" dirty="0" smtClean="0">
                <a:cs typeface="Times New Roman" pitchFamily="18" charset="0"/>
              </a:rPr>
              <a:t>X</a:t>
            </a:r>
            <a:r>
              <a:rPr lang="en-GB" b="1" u="none" dirty="0" smtClean="0"/>
              <a:t> 	</a:t>
            </a:r>
            <a:r>
              <a:rPr lang="en-GB" u="none" dirty="0" smtClean="0"/>
              <a:t>input data vector </a:t>
            </a:r>
          </a:p>
          <a:p>
            <a:pPr algn="just">
              <a:tabLst>
                <a:tab pos="354013" algn="l"/>
              </a:tabLst>
              <a:defRPr/>
            </a:pPr>
            <a:r>
              <a:rPr lang="it-IT" b="1" dirty="0" smtClean="0">
                <a:latin typeface="Symbol" pitchFamily="18" charset="2"/>
              </a:rPr>
              <a:t>Q</a:t>
            </a:r>
            <a:r>
              <a:rPr lang="en-GB" u="none" dirty="0" smtClean="0"/>
              <a:t> 	parameter vector.</a:t>
            </a:r>
          </a:p>
          <a:p>
            <a:pPr algn="just">
              <a:defRPr/>
            </a:pPr>
            <a:endParaRPr lang="en-GB" b="1" dirty="0" smtClean="0"/>
          </a:p>
          <a:p>
            <a:pPr algn="just">
              <a:defRPr/>
            </a:pPr>
            <a:r>
              <a:rPr lang="en-GB" b="1" dirty="0" smtClean="0"/>
              <a:t>Hydrological model</a:t>
            </a:r>
            <a:r>
              <a:rPr lang="en-GB" dirty="0" smtClean="0"/>
              <a:t> </a:t>
            </a:r>
            <a:r>
              <a:rPr lang="en-GB" b="1" dirty="0" smtClean="0"/>
              <a:t>in a stochastic framework:</a:t>
            </a:r>
          </a:p>
          <a:p>
            <a:pPr algn="just">
              <a:defRPr/>
            </a:pPr>
            <a:endParaRPr lang="en-GB" sz="800" dirty="0" smtClean="0"/>
          </a:p>
          <a:p>
            <a:pPr algn="ctr">
              <a:defRPr/>
            </a:pPr>
            <a:r>
              <a:rPr lang="en-GB" u="none" dirty="0" err="1" smtClean="0"/>
              <a:t>f</a:t>
            </a:r>
            <a:r>
              <a:rPr lang="en-GB" u="none" baseline="-25000" dirty="0" err="1" smtClean="0"/>
              <a:t>Q</a:t>
            </a:r>
            <a:r>
              <a:rPr lang="en-GB" u="none" baseline="-30000" dirty="0" err="1" smtClean="0"/>
              <a:t>p</a:t>
            </a:r>
            <a:r>
              <a:rPr lang="en-GB" u="none" dirty="0" smtClean="0"/>
              <a:t> (</a:t>
            </a:r>
            <a:r>
              <a:rPr lang="en-GB" u="none" dirty="0" err="1" smtClean="0"/>
              <a:t>Q</a:t>
            </a:r>
            <a:r>
              <a:rPr lang="en-GB" u="none" baseline="-25000" dirty="0" err="1" smtClean="0"/>
              <a:t>p</a:t>
            </a:r>
            <a:r>
              <a:rPr lang="en-GB" u="none" dirty="0" smtClean="0"/>
              <a:t>) = K f</a:t>
            </a:r>
            <a:r>
              <a:rPr lang="it-IT" b="1" dirty="0" smtClean="0">
                <a:latin typeface="Symbol" pitchFamily="18" charset="2"/>
              </a:rPr>
              <a:t> </a:t>
            </a:r>
            <a:r>
              <a:rPr lang="it-IT" b="1" baseline="-25000" dirty="0" smtClean="0">
                <a:latin typeface="Symbol" pitchFamily="18" charset="2"/>
              </a:rPr>
              <a:t>Q</a:t>
            </a:r>
            <a:r>
              <a:rPr lang="en-GB" u="none" baseline="-25000" dirty="0" smtClean="0"/>
              <a:t>, </a:t>
            </a:r>
            <a:r>
              <a:rPr lang="en-GB" b="1" u="none" baseline="-25000" dirty="0" smtClean="0"/>
              <a:t>X</a:t>
            </a:r>
            <a:r>
              <a:rPr lang="en-GB" u="none" dirty="0" smtClean="0"/>
              <a:t>(</a:t>
            </a:r>
            <a:r>
              <a:rPr lang="it-IT" b="1" dirty="0" smtClean="0">
                <a:latin typeface="Symbol" pitchFamily="18" charset="2"/>
              </a:rPr>
              <a:t>Q</a:t>
            </a:r>
            <a:r>
              <a:rPr lang="en-GB" u="none" dirty="0" smtClean="0"/>
              <a:t>, </a:t>
            </a:r>
            <a:r>
              <a:rPr lang="en-GB" b="1" u="none" dirty="0" smtClean="0"/>
              <a:t>X</a:t>
            </a:r>
            <a:r>
              <a:rPr lang="en-GB" u="none" dirty="0" smtClean="0"/>
              <a:t>)</a:t>
            </a:r>
          </a:p>
          <a:p>
            <a:pPr algn="just">
              <a:defRPr/>
            </a:pPr>
            <a:endParaRPr lang="en-GB" u="none" dirty="0" smtClean="0"/>
          </a:p>
          <a:p>
            <a:pPr algn="just">
              <a:defRPr/>
            </a:pPr>
            <a:r>
              <a:rPr lang="en-GB" u="none" dirty="0" smtClean="0"/>
              <a:t>where </a:t>
            </a:r>
            <a:r>
              <a:rPr lang="en-GB" u="none" dirty="0" smtClean="0">
                <a:cs typeface="Times New Roman" pitchFamily="18" charset="0"/>
              </a:rPr>
              <a:t>f</a:t>
            </a:r>
            <a:r>
              <a:rPr lang="en-GB" u="none" dirty="0" smtClean="0"/>
              <a:t> indicates the probability density function, and </a:t>
            </a:r>
            <a:r>
              <a:rPr lang="en-GB" u="none" dirty="0" smtClean="0">
                <a:cs typeface="Times New Roman" pitchFamily="18" charset="0"/>
              </a:rPr>
              <a:t>K</a:t>
            </a:r>
            <a:r>
              <a:rPr lang="en-GB" u="none" dirty="0" smtClean="0"/>
              <a:t> is a transfer</a:t>
            </a:r>
          </a:p>
          <a:p>
            <a:pPr algn="just">
              <a:defRPr/>
            </a:pPr>
            <a:r>
              <a:rPr lang="en-GB" u="none" dirty="0" smtClean="0"/>
              <a:t>operator that depends on model </a:t>
            </a:r>
            <a:r>
              <a:rPr lang="en-GB" i="1" u="none" dirty="0" smtClean="0">
                <a:cs typeface="Times New Roman" pitchFamily="18" charset="0"/>
              </a:rPr>
              <a:t>S</a:t>
            </a:r>
            <a:r>
              <a:rPr lang="en-GB" u="none" dirty="0" smtClean="0"/>
              <a:t>.</a:t>
            </a:r>
            <a:endParaRPr lang="en-GB" u="none" dirty="0"/>
          </a:p>
        </p:txBody>
      </p:sp>
      <p:sp>
        <p:nvSpPr>
          <p:cNvPr id="13" name="Rettangolo 12"/>
          <p:cNvSpPr/>
          <p:nvPr/>
        </p:nvSpPr>
        <p:spPr bwMode="auto">
          <a:xfrm>
            <a:off x="4758644" y="2648053"/>
            <a:ext cx="1370886" cy="396962"/>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it-IT" b="0" i="0" u="none" strike="noStrike" cap="none" normalizeH="0" baseline="0" smtClean="0">
              <a:ln>
                <a:noFill/>
              </a:ln>
              <a:effectLst/>
            </a:endParaRPr>
          </a:p>
        </p:txBody>
      </p:sp>
      <p:sp>
        <p:nvSpPr>
          <p:cNvPr id="14" name="Rettangolo 13"/>
          <p:cNvSpPr/>
          <p:nvPr/>
        </p:nvSpPr>
        <p:spPr bwMode="auto">
          <a:xfrm>
            <a:off x="4349365" y="4702343"/>
            <a:ext cx="2183574" cy="395587"/>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it-IT" b="0" i="0" u="none" strike="noStrike" cap="none" normalizeH="0" baseline="0" smtClean="0">
              <a:ln>
                <a:noFill/>
              </a:ln>
              <a:effectLst/>
            </a:endParaRPr>
          </a:p>
        </p:txBody>
      </p:sp>
      <p:pic>
        <p:nvPicPr>
          <p:cNvPr id="1027" name="Picture 3"/>
          <p:cNvPicPr>
            <a:picLocks noChangeAspect="1" noChangeArrowheads="1"/>
          </p:cNvPicPr>
          <p:nvPr/>
        </p:nvPicPr>
        <p:blipFill>
          <a:blip r:embed="rId4"/>
          <a:srcRect/>
          <a:stretch>
            <a:fillRect/>
          </a:stretch>
        </p:blipFill>
        <p:spPr bwMode="auto">
          <a:xfrm>
            <a:off x="7563556" y="1290339"/>
            <a:ext cx="4628444" cy="5072775"/>
          </a:xfrm>
          <a:prstGeom prst="rect">
            <a:avLst/>
          </a:prstGeom>
          <a:noFill/>
          <a:ln w="9525">
            <a:noFill/>
            <a:miter lim="800000"/>
            <a:headEnd/>
            <a:tailEnd/>
          </a:ln>
          <a:effectLst/>
        </p:spPr>
      </p:pic>
      <p:pic>
        <p:nvPicPr>
          <p:cNvPr id="1028" name="Picture 4"/>
          <p:cNvPicPr>
            <a:picLocks noChangeAspect="1" noChangeArrowheads="1"/>
          </p:cNvPicPr>
          <p:nvPr/>
        </p:nvPicPr>
        <p:blipFill>
          <a:blip r:embed="rId5"/>
          <a:srcRect/>
          <a:stretch>
            <a:fillRect/>
          </a:stretch>
        </p:blipFill>
        <p:spPr bwMode="auto">
          <a:xfrm>
            <a:off x="5161491" y="3570467"/>
            <a:ext cx="514350" cy="762000"/>
          </a:xfrm>
          <a:prstGeom prst="rect">
            <a:avLst/>
          </a:prstGeom>
          <a:noFill/>
          <a:ln w="9525">
            <a:noFill/>
            <a:miter lim="800000"/>
            <a:headEnd/>
            <a:tailEnd/>
          </a:ln>
          <a:effectLst/>
        </p:spPr>
      </p:pic>
      <p:sp>
        <p:nvSpPr>
          <p:cNvPr id="9" name="CasellaDiTesto 8"/>
          <p:cNvSpPr txBox="1"/>
          <p:nvPr/>
        </p:nvSpPr>
        <p:spPr>
          <a:xfrm>
            <a:off x="2727412" y="6623549"/>
            <a:ext cx="6741333" cy="246221"/>
          </a:xfrm>
          <a:prstGeom prst="rect">
            <a:avLst/>
          </a:prstGeom>
          <a:solidFill>
            <a:schemeClr val="bg1">
              <a:lumMod val="85000"/>
            </a:schemeClr>
          </a:solidFill>
          <a:ln>
            <a:solidFill>
              <a:schemeClr val="tx1"/>
            </a:solidFill>
          </a:ln>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smtClean="0"/>
              <a:t>This</a:t>
            </a:r>
            <a:r>
              <a:rPr lang="it-IT" sz="1000" b="1" u="none" dirty="0" smtClean="0"/>
              <a:t> </a:t>
            </a:r>
            <a:r>
              <a:rPr lang="it-IT" sz="1000" b="1" u="none" dirty="0" err="1" smtClean="0"/>
              <a:t>presentation</a:t>
            </a:r>
            <a:r>
              <a:rPr lang="it-IT" sz="1000" b="1" u="none" dirty="0" smtClean="0"/>
              <a:t> </a:t>
            </a:r>
            <a:r>
              <a:rPr lang="it-IT" sz="1000" b="1" u="none" dirty="0" err="1" smtClean="0"/>
              <a:t>is</a:t>
            </a:r>
            <a:r>
              <a:rPr lang="it-IT" sz="1000" b="1" u="none" baseline="0" dirty="0" smtClean="0"/>
              <a:t> </a:t>
            </a:r>
            <a:r>
              <a:rPr lang="it-IT" sz="1000" b="1" u="none" baseline="0" dirty="0" err="1" smtClean="0"/>
              <a:t>available</a:t>
            </a:r>
            <a:r>
              <a:rPr lang="it-IT" sz="1000" b="1" u="none" baseline="0" dirty="0" smtClean="0"/>
              <a:t> </a:t>
            </a:r>
            <a:r>
              <a:rPr lang="it-IT" sz="1000" b="1" u="none" dirty="0" smtClean="0"/>
              <a:t>at the web </a:t>
            </a:r>
            <a:r>
              <a:rPr lang="it-IT" sz="1000" b="1" u="none" dirty="0" err="1" smtClean="0"/>
              <a:t>address</a:t>
            </a:r>
            <a:r>
              <a:rPr lang="it-IT" sz="1000" b="1" u="none" dirty="0" smtClean="0"/>
              <a:t> http</a:t>
            </a:r>
            <a:r>
              <a:rPr lang="it-IT" sz="1000" b="1" u="none" dirty="0"/>
              <a:t>://</a:t>
            </a:r>
            <a:r>
              <a:rPr lang="it-IT" sz="1000" b="1" u="none" dirty="0" smtClean="0"/>
              <a:t>www.albertomontanari.it – E-mail</a:t>
            </a:r>
            <a:r>
              <a:rPr lang="it-IT" sz="1000" b="1" u="none" kern="1200" dirty="0" smtClean="0">
                <a:solidFill>
                  <a:schemeClr val="tx1"/>
                </a:solidFill>
                <a:latin typeface="Arial" charset="0"/>
                <a:ea typeface="+mn-ea"/>
                <a:cs typeface="+mn-cs"/>
              </a:rPr>
              <a:t>: alberto.montanari@unibo.it</a:t>
            </a:r>
          </a:p>
        </p:txBody>
      </p:sp>
      <p:pic>
        <p:nvPicPr>
          <p:cNvPr id="10" name="Picture 8"/>
          <p:cNvPicPr>
            <a:picLocks noChangeAspect="1" noChangeArrowheads="1"/>
          </p:cNvPicPr>
          <p:nvPr/>
        </p:nvPicPr>
        <p:blipFill>
          <a:blip r:embed="rId6"/>
          <a:srcRect/>
          <a:stretch>
            <a:fillRect/>
          </a:stretch>
        </p:blipFill>
        <p:spPr bwMode="auto">
          <a:xfrm>
            <a:off x="10860368" y="0"/>
            <a:ext cx="1299882" cy="1473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a:stretch>
            <a:fillRect/>
          </a:stretch>
        </p:blipFill>
        <p:spPr bwMode="auto">
          <a:xfrm>
            <a:off x="266078" y="1059354"/>
            <a:ext cx="9411322" cy="4678325"/>
          </a:xfrm>
          <a:prstGeom prst="rect">
            <a:avLst/>
          </a:prstGeom>
          <a:noFill/>
          <a:ln w="9525">
            <a:noFill/>
            <a:miter lim="800000"/>
            <a:headEnd/>
            <a:tailEnd/>
          </a:ln>
          <a:effectLst/>
        </p:spPr>
      </p:pic>
      <p:pic>
        <p:nvPicPr>
          <p:cNvPr id="8193" name="Picture 1"/>
          <p:cNvPicPr>
            <a:picLocks noChangeAspect="1" noChangeArrowheads="1"/>
          </p:cNvPicPr>
          <p:nvPr/>
        </p:nvPicPr>
        <p:blipFill>
          <a:blip r:embed="rId3" cstate="print"/>
          <a:srcRect/>
          <a:stretch>
            <a:fillRect/>
          </a:stretch>
        </p:blipFill>
        <p:spPr bwMode="auto">
          <a:xfrm>
            <a:off x="7569200" y="5440638"/>
            <a:ext cx="4620815" cy="1393854"/>
          </a:xfrm>
          <a:prstGeom prst="rect">
            <a:avLst/>
          </a:prstGeom>
          <a:noFill/>
          <a:ln w="9525">
            <a:noFill/>
            <a:miter lim="800000"/>
            <a:headEnd/>
            <a:tailEnd/>
          </a:ln>
          <a:effectLst/>
        </p:spPr>
      </p:pic>
      <p:pic>
        <p:nvPicPr>
          <p:cNvPr id="8195" name="Picture 3"/>
          <p:cNvPicPr>
            <a:picLocks noChangeAspect="1" noChangeArrowheads="1"/>
          </p:cNvPicPr>
          <p:nvPr/>
        </p:nvPicPr>
        <p:blipFill>
          <a:blip r:embed="rId4" cstate="print"/>
          <a:srcRect/>
          <a:stretch>
            <a:fillRect/>
          </a:stretch>
        </p:blipFill>
        <p:spPr bwMode="auto">
          <a:xfrm>
            <a:off x="422893" y="6410050"/>
            <a:ext cx="4982667" cy="317429"/>
          </a:xfrm>
          <a:prstGeom prst="rect">
            <a:avLst/>
          </a:prstGeom>
          <a:noFill/>
          <a:ln w="9525">
            <a:noFill/>
            <a:miter lim="800000"/>
            <a:headEnd/>
            <a:tailEnd/>
          </a:ln>
          <a:effectLst/>
        </p:spPr>
      </p:pic>
      <p:sp>
        <p:nvSpPr>
          <p:cNvPr id="6" name="CasellaDiTesto 5"/>
          <p:cNvSpPr txBox="1"/>
          <p:nvPr/>
        </p:nvSpPr>
        <p:spPr>
          <a:xfrm>
            <a:off x="0" y="266700"/>
            <a:ext cx="12192000" cy="477054"/>
          </a:xfrm>
          <a:prstGeom prst="rect">
            <a:avLst/>
          </a:prstGeom>
          <a:noFill/>
        </p:spPr>
        <p:txBody>
          <a:bodyPr wrap="square" rtlCol="0">
            <a:spAutoFit/>
          </a:bodyPr>
          <a:lstStyle/>
          <a:p>
            <a:pPr algn="ctr">
              <a:lnSpc>
                <a:spcPts val="3000"/>
              </a:lnSpc>
              <a:spcAft>
                <a:spcPts val="600"/>
              </a:spcAft>
            </a:pPr>
            <a:r>
              <a:rPr lang="en-US" sz="3200" b="1" kern="900" dirty="0" smtClean="0">
                <a:ln w="12700">
                  <a:solidFill>
                    <a:schemeClr val="tx2">
                      <a:satMod val="155000"/>
                    </a:schemeClr>
                  </a:solidFill>
                  <a:prstDash val="solid"/>
                </a:ln>
                <a:latin typeface="Arial" pitchFamily="34" charset="0"/>
              </a:rPr>
              <a:t>Colors of uncertainty in stationary and non-stationary worlds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ChangeArrowheads="1"/>
          </p:cNvSpPr>
          <p:nvPr/>
        </p:nvSpPr>
        <p:spPr bwMode="auto">
          <a:xfrm>
            <a:off x="0" y="-87683"/>
            <a:ext cx="12192000" cy="576263"/>
          </a:xfrm>
          <a:prstGeom prst="rect">
            <a:avLst/>
          </a:prstGeom>
          <a:noFill/>
          <a:ln w="9525">
            <a:noFill/>
            <a:miter lim="800000"/>
            <a:headEnd/>
            <a:tailEnd/>
          </a:ln>
          <a:effectLst/>
        </p:spPr>
        <p:txBody>
          <a:bodyPr lIns="114264" tIns="114264" rIns="0" bIns="114264"/>
          <a:lstStyle/>
          <a:p>
            <a:pPr algn="ctr">
              <a:spcBef>
                <a:spcPct val="50000"/>
              </a:spcBef>
            </a:pPr>
            <a:r>
              <a:rPr lang="it-IT" altLang="zh-CN" sz="3200" b="1" kern="900" dirty="0" smtClean="0">
                <a:ln w="12700">
                  <a:solidFill>
                    <a:schemeClr val="tx2">
                      <a:satMod val="155000"/>
                    </a:schemeClr>
                  </a:solidFill>
                  <a:prstDash val="solid"/>
                </a:ln>
                <a:latin typeface="Arial" pitchFamily="34" charset="0"/>
              </a:rPr>
              <a:t>A premise on </a:t>
            </a:r>
            <a:r>
              <a:rPr lang="it-IT" altLang="zh-CN" sz="3200" b="1" kern="900" dirty="0" err="1" smtClean="0">
                <a:ln w="12700">
                  <a:solidFill>
                    <a:schemeClr val="tx2">
                      <a:satMod val="155000"/>
                    </a:schemeClr>
                  </a:solidFill>
                  <a:prstDash val="solid"/>
                </a:ln>
                <a:latin typeface="Arial" pitchFamily="34" charset="0"/>
              </a:rPr>
              <a:t>stochastic</a:t>
            </a:r>
            <a:r>
              <a:rPr lang="it-IT" altLang="zh-CN" sz="3200" b="1" kern="900" dirty="0" smtClean="0">
                <a:ln w="12700">
                  <a:solidFill>
                    <a:schemeClr val="tx2">
                      <a:satMod val="155000"/>
                    </a:schemeClr>
                  </a:solidFill>
                  <a:prstDash val="solid"/>
                </a:ln>
                <a:latin typeface="Arial" pitchFamily="34" charset="0"/>
              </a:rPr>
              <a:t> </a:t>
            </a:r>
            <a:r>
              <a:rPr lang="it-IT" altLang="zh-CN" sz="3200" b="1" kern="900" dirty="0" err="1" smtClean="0">
                <a:ln w="12700">
                  <a:solidFill>
                    <a:schemeClr val="tx2">
                      <a:satMod val="155000"/>
                    </a:schemeClr>
                  </a:solidFill>
                  <a:prstDash val="solid"/>
                </a:ln>
                <a:latin typeface="Arial" pitchFamily="34" charset="0"/>
              </a:rPr>
              <a:t>models</a:t>
            </a:r>
            <a:endParaRPr lang="it-IT" altLang="zh-CN" sz="3200" b="1" kern="900" dirty="0" smtClean="0">
              <a:ln w="12700">
                <a:solidFill>
                  <a:schemeClr val="tx2">
                    <a:satMod val="155000"/>
                  </a:schemeClr>
                </a:solidFill>
                <a:prstDash val="solid"/>
              </a:ln>
              <a:latin typeface="Arial" pitchFamily="34" charset="0"/>
            </a:endParaRPr>
          </a:p>
        </p:txBody>
      </p:sp>
      <p:sp>
        <p:nvSpPr>
          <p:cNvPr id="6" name="Text Box 4"/>
          <p:cNvSpPr txBox="1">
            <a:spLocks noChangeArrowheads="1"/>
          </p:cNvSpPr>
          <p:nvPr/>
        </p:nvSpPr>
        <p:spPr bwMode="auto">
          <a:xfrm>
            <a:off x="283677" y="902835"/>
            <a:ext cx="11717865" cy="646331"/>
          </a:xfrm>
          <a:prstGeom prst="rect">
            <a:avLst/>
          </a:prstGeom>
          <a:noFill/>
          <a:ln w="9525" algn="ctr">
            <a:noFill/>
            <a:miter lim="800000"/>
            <a:headEnd/>
            <a:tailEnd/>
          </a:ln>
          <a:effectLst/>
        </p:spPr>
        <p:txBody>
          <a:bodyPr wrap="square">
            <a:spAutoFit/>
          </a:bodyPr>
          <a:lstStyle/>
          <a:p>
            <a:pPr defTabSz="900113">
              <a:lnSpc>
                <a:spcPct val="90000"/>
              </a:lnSpc>
              <a:spcBef>
                <a:spcPct val="60000"/>
              </a:spcBef>
              <a:buSzPct val="150000"/>
              <a:tabLst>
                <a:tab pos="0" algn="l"/>
              </a:tabLst>
            </a:pPr>
            <a:r>
              <a:rPr lang="en-US" sz="2000" u="none" dirty="0" smtClean="0">
                <a:latin typeface="+mn-lt"/>
              </a:rPr>
              <a:t>“Stochastic” is a term that is very often used to mean the lack of a causal relationship between input and output, by often implying “lack of understanding”.</a:t>
            </a:r>
          </a:p>
        </p:txBody>
      </p:sp>
      <p:sp>
        <p:nvSpPr>
          <p:cNvPr id="7" name="Rettangolo arrotondato 6"/>
          <p:cNvSpPr/>
          <p:nvPr/>
        </p:nvSpPr>
        <p:spPr bwMode="auto">
          <a:xfrm>
            <a:off x="571461" y="2480572"/>
            <a:ext cx="2952771" cy="928694"/>
          </a:xfrm>
          <a:prstGeom prst="round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lang="it-IT" u="none" dirty="0" smtClean="0">
              <a:latin typeface="+mn-lt"/>
            </a:endParaRPr>
          </a:p>
          <a:p>
            <a:pPr marL="0" marR="0" indent="0" algn="ctr" defTabSz="914400" rtl="0" eaLnBrk="0" fontAlgn="base" latinLnBrk="0" hangingPunct="0">
              <a:lnSpc>
                <a:spcPct val="100000"/>
              </a:lnSpc>
              <a:spcBef>
                <a:spcPct val="0"/>
              </a:spcBef>
              <a:spcAft>
                <a:spcPct val="0"/>
              </a:spcAft>
              <a:buClrTx/>
              <a:buSzTx/>
              <a:buFontTx/>
              <a:buNone/>
              <a:tabLst/>
            </a:pPr>
            <a:r>
              <a:rPr lang="it-IT" u="none" dirty="0" err="1" smtClean="0">
                <a:latin typeface="+mn-lt"/>
              </a:rPr>
              <a:t>Deterministic</a:t>
            </a:r>
            <a:r>
              <a:rPr lang="it-IT" u="none" dirty="0" smtClean="0">
                <a:latin typeface="+mn-lt"/>
              </a:rPr>
              <a:t> </a:t>
            </a:r>
            <a:r>
              <a:rPr lang="it-IT" u="none" dirty="0" err="1" smtClean="0">
                <a:latin typeface="+mn-lt"/>
              </a:rPr>
              <a:t>model</a:t>
            </a:r>
            <a:endParaRPr kumimoji="0" lang="it-IT" b="0" i="0" u="none" strike="noStrike" cap="none" normalizeH="0" baseline="0" dirty="0" smtClean="0">
              <a:ln>
                <a:noFill/>
              </a:ln>
              <a:effectLst/>
              <a:latin typeface="+mn-lt"/>
            </a:endParaRPr>
          </a:p>
        </p:txBody>
      </p:sp>
      <p:grpSp>
        <p:nvGrpSpPr>
          <p:cNvPr id="2" name="Gruppo 23"/>
          <p:cNvGrpSpPr/>
          <p:nvPr/>
        </p:nvGrpSpPr>
        <p:grpSpPr>
          <a:xfrm>
            <a:off x="7416810" y="2480572"/>
            <a:ext cx="3905277" cy="928694"/>
            <a:chOff x="5572132" y="2571744"/>
            <a:chExt cx="2928958" cy="928694"/>
          </a:xfrm>
          <a:solidFill>
            <a:schemeClr val="bg1"/>
          </a:solidFill>
        </p:grpSpPr>
        <p:sp>
          <p:nvSpPr>
            <p:cNvPr id="11" name="Freccia a destra 10"/>
            <p:cNvSpPr/>
            <p:nvPr/>
          </p:nvSpPr>
          <p:spPr bwMode="auto">
            <a:xfrm>
              <a:off x="5572132" y="2786058"/>
              <a:ext cx="571504" cy="428628"/>
            </a:xfrm>
            <a:prstGeom prst="rightArrow">
              <a:avLst/>
            </a:prstGeom>
            <a:grp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it-IT" b="0" i="0" u="none" strike="noStrike" cap="none" normalizeH="0" baseline="0" smtClean="0">
                <a:ln>
                  <a:noFill/>
                </a:ln>
                <a:effectLst/>
                <a:latin typeface="+mn-lt"/>
              </a:endParaRPr>
            </a:p>
          </p:txBody>
        </p:sp>
        <p:sp>
          <p:nvSpPr>
            <p:cNvPr id="12" name="Rettangolo arrotondato 11"/>
            <p:cNvSpPr/>
            <p:nvPr/>
          </p:nvSpPr>
          <p:spPr bwMode="auto">
            <a:xfrm>
              <a:off x="6286512" y="2571744"/>
              <a:ext cx="2214578" cy="928694"/>
            </a:xfrm>
            <a:prstGeom prst="roundRect">
              <a:avLst/>
            </a:prstGeom>
            <a:grp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lang="it-IT" u="none" dirty="0" smtClean="0">
                <a:latin typeface="+mn-lt"/>
              </a:endParaRPr>
            </a:p>
            <a:p>
              <a:pPr marL="0" marR="0" indent="0" algn="ctr" defTabSz="914400" rtl="0" eaLnBrk="0" fontAlgn="base" latinLnBrk="0" hangingPunct="0">
                <a:lnSpc>
                  <a:spcPct val="100000"/>
                </a:lnSpc>
                <a:spcBef>
                  <a:spcPct val="0"/>
                </a:spcBef>
                <a:spcAft>
                  <a:spcPct val="0"/>
                </a:spcAft>
                <a:buClrTx/>
                <a:buSzTx/>
                <a:buFontTx/>
                <a:buNone/>
                <a:tabLst/>
              </a:pPr>
              <a:r>
                <a:rPr lang="it-IT" u="none" dirty="0" err="1" smtClean="0">
                  <a:latin typeface="+mn-lt"/>
                </a:rPr>
                <a:t>Stochastic</a:t>
              </a:r>
              <a:r>
                <a:rPr lang="it-IT" u="none" dirty="0" smtClean="0">
                  <a:latin typeface="+mn-lt"/>
                </a:rPr>
                <a:t> </a:t>
              </a:r>
              <a:r>
                <a:rPr lang="it-IT" u="none" dirty="0" err="1" smtClean="0">
                  <a:latin typeface="+mn-lt"/>
                </a:rPr>
                <a:t>model</a:t>
              </a:r>
              <a:endParaRPr kumimoji="0" lang="it-IT" b="0" i="0" u="none" strike="noStrike" cap="none" normalizeH="0" baseline="0" dirty="0" smtClean="0">
                <a:ln>
                  <a:noFill/>
                </a:ln>
                <a:effectLst/>
                <a:latin typeface="+mn-lt"/>
              </a:endParaRPr>
            </a:p>
          </p:txBody>
        </p:sp>
      </p:grpSp>
      <p:grpSp>
        <p:nvGrpSpPr>
          <p:cNvPr id="3" name="Gruppo 22"/>
          <p:cNvGrpSpPr/>
          <p:nvPr/>
        </p:nvGrpSpPr>
        <p:grpSpPr>
          <a:xfrm>
            <a:off x="476211" y="2480572"/>
            <a:ext cx="7264449" cy="928694"/>
            <a:chOff x="357158" y="2571744"/>
            <a:chExt cx="5448337" cy="928694"/>
          </a:xfrm>
          <a:noFill/>
        </p:grpSpPr>
        <p:sp>
          <p:nvSpPr>
            <p:cNvPr id="8" name="Freccia a destra 7"/>
            <p:cNvSpPr/>
            <p:nvPr/>
          </p:nvSpPr>
          <p:spPr bwMode="auto">
            <a:xfrm>
              <a:off x="2844788" y="2786058"/>
              <a:ext cx="571504" cy="428628"/>
            </a:xfrm>
            <a:prstGeom prst="rightArrow">
              <a:avLst/>
            </a:prstGeom>
            <a:grp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it-IT" b="0" i="0" u="none" strike="noStrike" cap="none" normalizeH="0" baseline="0" smtClean="0">
                <a:ln>
                  <a:noFill/>
                </a:ln>
                <a:effectLst/>
                <a:latin typeface="+mn-lt"/>
              </a:endParaRPr>
            </a:p>
          </p:txBody>
        </p:sp>
        <p:sp>
          <p:nvSpPr>
            <p:cNvPr id="10" name="Rettangolo 9"/>
            <p:cNvSpPr/>
            <p:nvPr/>
          </p:nvSpPr>
          <p:spPr>
            <a:xfrm>
              <a:off x="3643201" y="2643182"/>
              <a:ext cx="2162294" cy="646331"/>
            </a:xfrm>
            <a:prstGeom prst="rect">
              <a:avLst/>
            </a:prstGeom>
            <a:grpFill/>
          </p:spPr>
          <p:txBody>
            <a:bodyPr wrap="square">
              <a:spAutoFit/>
            </a:bodyPr>
            <a:lstStyle/>
            <a:p>
              <a:r>
                <a:rPr lang="en-US" b="1" u="none" dirty="0" smtClean="0">
                  <a:latin typeface="+mn-lt"/>
                </a:rPr>
                <a:t>Impossible for lack of understanding?</a:t>
              </a:r>
              <a:endParaRPr lang="it-IT" u="none" dirty="0">
                <a:latin typeface="+mn-lt"/>
              </a:endParaRPr>
            </a:p>
          </p:txBody>
        </p:sp>
        <p:cxnSp>
          <p:nvCxnSpPr>
            <p:cNvPr id="14" name="Connettore 1 13"/>
            <p:cNvCxnSpPr/>
            <p:nvPr/>
          </p:nvCxnSpPr>
          <p:spPr bwMode="auto">
            <a:xfrm rot="10800000" flipV="1">
              <a:off x="357158" y="2571744"/>
              <a:ext cx="2355866" cy="928694"/>
            </a:xfrm>
            <a:prstGeom prst="line">
              <a:avLst/>
            </a:prstGeom>
            <a:grpFill/>
            <a:ln w="38100" cap="flat" cmpd="sng" algn="ctr">
              <a:solidFill>
                <a:srgbClr val="FF3300"/>
              </a:solidFill>
              <a:prstDash val="solid"/>
              <a:round/>
              <a:headEnd type="none" w="med" len="med"/>
              <a:tailEnd type="none" w="med" len="med"/>
            </a:ln>
            <a:effectLst/>
          </p:spPr>
        </p:cxnSp>
        <p:cxnSp>
          <p:nvCxnSpPr>
            <p:cNvPr id="17" name="Connettore 1 16"/>
            <p:cNvCxnSpPr/>
            <p:nvPr/>
          </p:nvCxnSpPr>
          <p:spPr bwMode="auto">
            <a:xfrm rot="10800000">
              <a:off x="357158" y="2571744"/>
              <a:ext cx="2357454" cy="928694"/>
            </a:xfrm>
            <a:prstGeom prst="line">
              <a:avLst/>
            </a:prstGeom>
            <a:grpFill/>
            <a:ln w="38100" cap="flat" cmpd="sng" algn="ctr">
              <a:solidFill>
                <a:srgbClr val="FF3300"/>
              </a:solidFill>
              <a:prstDash val="solid"/>
              <a:round/>
              <a:headEnd type="none" w="med" len="med"/>
              <a:tailEnd type="none" w="med" len="med"/>
            </a:ln>
            <a:effectLst/>
          </p:spPr>
        </p:cxnSp>
      </p:grpSp>
      <p:sp>
        <p:nvSpPr>
          <p:cNvPr id="25" name="Rettangolo arrotondato 24"/>
          <p:cNvSpPr/>
          <p:nvPr/>
        </p:nvSpPr>
        <p:spPr bwMode="auto">
          <a:xfrm>
            <a:off x="571461" y="4337960"/>
            <a:ext cx="2952771" cy="1357322"/>
          </a:xfrm>
          <a:prstGeom prst="round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lang="it-IT" u="none" dirty="0" smtClean="0">
              <a:latin typeface="+mn-lt"/>
            </a:endParaRPr>
          </a:p>
          <a:p>
            <a:pPr marL="0" marR="0" indent="0" algn="ctr" defTabSz="914400" rtl="0" eaLnBrk="0" fontAlgn="base" latinLnBrk="0" hangingPunct="0">
              <a:lnSpc>
                <a:spcPct val="100000"/>
              </a:lnSpc>
              <a:spcBef>
                <a:spcPct val="0"/>
              </a:spcBef>
              <a:spcAft>
                <a:spcPct val="0"/>
              </a:spcAft>
              <a:buClrTx/>
              <a:buSzTx/>
              <a:buFontTx/>
              <a:buNone/>
              <a:tabLst/>
            </a:pPr>
            <a:r>
              <a:rPr lang="it-IT" u="none" dirty="0" err="1" smtClean="0">
                <a:latin typeface="+mn-lt"/>
              </a:rPr>
              <a:t>Understanding</a:t>
            </a:r>
            <a:r>
              <a:rPr lang="it-IT" u="none" dirty="0" smtClean="0">
                <a:latin typeface="+mn-lt"/>
              </a:rPr>
              <a:t> the </a:t>
            </a:r>
            <a:r>
              <a:rPr lang="it-IT" u="none" dirty="0" err="1" smtClean="0">
                <a:latin typeface="+mn-lt"/>
              </a:rPr>
              <a:t>dynamics</a:t>
            </a:r>
            <a:r>
              <a:rPr lang="it-IT" u="none" dirty="0" smtClean="0">
                <a:latin typeface="+mn-lt"/>
              </a:rPr>
              <a:t> </a:t>
            </a:r>
            <a:r>
              <a:rPr lang="it-IT" u="none" dirty="0" err="1" smtClean="0">
                <a:latin typeface="+mn-lt"/>
              </a:rPr>
              <a:t>of</a:t>
            </a:r>
            <a:r>
              <a:rPr lang="it-IT" u="none" dirty="0" smtClean="0">
                <a:latin typeface="+mn-lt"/>
              </a:rPr>
              <a:t> the </a:t>
            </a:r>
            <a:r>
              <a:rPr lang="it-IT" u="none" dirty="0" err="1" smtClean="0">
                <a:latin typeface="+mn-lt"/>
              </a:rPr>
              <a:t>process</a:t>
            </a:r>
            <a:endParaRPr kumimoji="0" lang="it-IT" b="0" i="0" u="none" strike="noStrike" cap="none" normalizeH="0" baseline="0" dirty="0" smtClean="0">
              <a:ln>
                <a:noFill/>
              </a:ln>
              <a:effectLst/>
              <a:latin typeface="+mn-lt"/>
            </a:endParaRPr>
          </a:p>
        </p:txBody>
      </p:sp>
      <p:grpSp>
        <p:nvGrpSpPr>
          <p:cNvPr id="4" name="Gruppo 35"/>
          <p:cNvGrpSpPr/>
          <p:nvPr/>
        </p:nvGrpSpPr>
        <p:grpSpPr>
          <a:xfrm>
            <a:off x="3936985" y="4577674"/>
            <a:ext cx="3524275" cy="646331"/>
            <a:chOff x="3000364" y="4668846"/>
            <a:chExt cx="2643206" cy="646331"/>
          </a:xfrm>
          <a:noFill/>
        </p:grpSpPr>
        <p:sp>
          <p:nvSpPr>
            <p:cNvPr id="30" name="Freccia a destra 29"/>
            <p:cNvSpPr/>
            <p:nvPr/>
          </p:nvSpPr>
          <p:spPr bwMode="auto">
            <a:xfrm>
              <a:off x="3000364" y="4857760"/>
              <a:ext cx="571504" cy="428628"/>
            </a:xfrm>
            <a:prstGeom prst="rightArrow">
              <a:avLst/>
            </a:prstGeom>
            <a:grp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it-IT" b="0" i="0" u="none" strike="noStrike" cap="none" normalizeH="0" baseline="0" smtClean="0">
                <a:ln>
                  <a:noFill/>
                </a:ln>
                <a:effectLst/>
                <a:latin typeface="+mn-lt"/>
              </a:endParaRPr>
            </a:p>
          </p:txBody>
        </p:sp>
        <p:sp>
          <p:nvSpPr>
            <p:cNvPr id="31" name="Rettangolo 30"/>
            <p:cNvSpPr/>
            <p:nvPr/>
          </p:nvSpPr>
          <p:spPr>
            <a:xfrm>
              <a:off x="3481276" y="4668846"/>
              <a:ext cx="2162294" cy="646331"/>
            </a:xfrm>
            <a:prstGeom prst="rect">
              <a:avLst/>
            </a:prstGeom>
            <a:grpFill/>
          </p:spPr>
          <p:txBody>
            <a:bodyPr wrap="square">
              <a:spAutoFit/>
            </a:bodyPr>
            <a:lstStyle/>
            <a:p>
              <a:pPr algn="ctr"/>
              <a:r>
                <a:rPr lang="en-US" b="1" u="none" dirty="0" smtClean="0">
                  <a:latin typeface="+mn-lt"/>
                </a:rPr>
                <a:t>Is the process affected by uncertainty?</a:t>
              </a:r>
              <a:endParaRPr lang="it-IT" u="none" dirty="0">
                <a:latin typeface="+mn-lt"/>
              </a:endParaRPr>
            </a:p>
          </p:txBody>
        </p:sp>
      </p:grpSp>
      <p:grpSp>
        <p:nvGrpSpPr>
          <p:cNvPr id="5" name="Gruppo 34"/>
          <p:cNvGrpSpPr/>
          <p:nvPr/>
        </p:nvGrpSpPr>
        <p:grpSpPr>
          <a:xfrm>
            <a:off x="7429508" y="4337960"/>
            <a:ext cx="4381531" cy="1357322"/>
            <a:chOff x="5429256" y="4429132"/>
            <a:chExt cx="3286148" cy="1357322"/>
          </a:xfrm>
          <a:noFill/>
        </p:grpSpPr>
        <p:sp>
          <p:nvSpPr>
            <p:cNvPr id="27" name="Freccia a destra 26"/>
            <p:cNvSpPr/>
            <p:nvPr/>
          </p:nvSpPr>
          <p:spPr bwMode="auto">
            <a:xfrm>
              <a:off x="5429256" y="4857760"/>
              <a:ext cx="571504" cy="428628"/>
            </a:xfrm>
            <a:prstGeom prst="rightArrow">
              <a:avLst/>
            </a:prstGeom>
            <a:grp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it-IT" b="0" i="0" u="none" strike="noStrike" cap="none" normalizeH="0" baseline="0" smtClean="0">
                <a:ln>
                  <a:noFill/>
                </a:ln>
                <a:effectLst/>
                <a:latin typeface="+mn-lt"/>
              </a:endParaRPr>
            </a:p>
          </p:txBody>
        </p:sp>
        <p:sp>
          <p:nvSpPr>
            <p:cNvPr id="34" name="Rettangolo arrotondato 33"/>
            <p:cNvSpPr/>
            <p:nvPr/>
          </p:nvSpPr>
          <p:spPr bwMode="auto">
            <a:xfrm>
              <a:off x="6286512" y="4429132"/>
              <a:ext cx="2428892" cy="1357322"/>
            </a:xfrm>
            <a:prstGeom prst="roundRect">
              <a:avLst/>
            </a:prstGeom>
            <a:grp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it-IT" u="none" dirty="0" err="1" smtClean="0">
                  <a:latin typeface="+mn-lt"/>
                </a:rPr>
                <a:t>Stochastic</a:t>
              </a:r>
              <a:r>
                <a:rPr lang="it-IT" u="none" dirty="0" smtClean="0">
                  <a:latin typeface="+mn-lt"/>
                </a:rPr>
                <a:t> </a:t>
              </a:r>
              <a:r>
                <a:rPr lang="it-IT" u="none" dirty="0" err="1" smtClean="0">
                  <a:latin typeface="+mn-lt"/>
                </a:rPr>
                <a:t>model</a:t>
              </a:r>
              <a:endParaRPr lang="it-IT" u="none" dirty="0" smtClean="0">
                <a:latin typeface="+mn-lt"/>
              </a:endParaRPr>
            </a:p>
            <a:p>
              <a:pPr marL="0" marR="0" indent="0" algn="ctr" defTabSz="914400" rtl="0" eaLnBrk="0" fontAlgn="base" latinLnBrk="0" hangingPunct="0">
                <a:lnSpc>
                  <a:spcPct val="100000"/>
                </a:lnSpc>
                <a:spcBef>
                  <a:spcPct val="0"/>
                </a:spcBef>
                <a:spcAft>
                  <a:spcPct val="0"/>
                </a:spcAft>
                <a:buClrTx/>
                <a:buSzTx/>
                <a:buFontTx/>
                <a:buNone/>
                <a:tabLst/>
              </a:pPr>
              <a:r>
                <a:rPr kumimoji="0" lang="it-IT" b="0" i="0" u="none" strike="noStrike" cap="none" normalizeH="0" baseline="0" dirty="0" smtClean="0">
                  <a:ln>
                    <a:noFill/>
                  </a:ln>
                  <a:effectLst/>
                  <a:latin typeface="+mn-lt"/>
                </a:rPr>
                <a:t>(</a:t>
              </a:r>
              <a:r>
                <a:rPr kumimoji="0" lang="it-IT" b="0" i="0" u="none" strike="noStrike" cap="none" normalizeH="0" baseline="0" dirty="0" err="1" smtClean="0">
                  <a:ln>
                    <a:noFill/>
                  </a:ln>
                  <a:effectLst/>
                  <a:latin typeface="+mn-lt"/>
                </a:rPr>
                <a:t>Expressing</a:t>
              </a:r>
              <a:r>
                <a:rPr kumimoji="0" lang="it-IT" b="0" i="0" u="none" strike="noStrike" cap="none" normalizeH="0" dirty="0" smtClean="0">
                  <a:ln>
                    <a:noFill/>
                  </a:ln>
                  <a:effectLst/>
                  <a:latin typeface="+mn-lt"/>
                </a:rPr>
                <a:t> the </a:t>
              </a:r>
              <a:r>
                <a:rPr kumimoji="0" lang="it-IT" b="0" i="0" u="none" strike="noStrike" cap="none" normalizeH="0" dirty="0" err="1" smtClean="0">
                  <a:ln>
                    <a:noFill/>
                  </a:ln>
                  <a:effectLst/>
                  <a:latin typeface="+mn-lt"/>
                </a:rPr>
                <a:t>dynamics</a:t>
              </a:r>
              <a:r>
                <a:rPr kumimoji="0" lang="it-IT" b="0" i="0" u="none" strike="noStrike" cap="none" normalizeH="0" dirty="0" smtClean="0">
                  <a:ln>
                    <a:noFill/>
                  </a:ln>
                  <a:effectLst/>
                  <a:latin typeface="+mn-lt"/>
                </a:rPr>
                <a:t> in </a:t>
              </a:r>
              <a:r>
                <a:rPr kumimoji="0" lang="it-IT" b="0" i="0" u="none" strike="noStrike" cap="none" normalizeH="0" dirty="0" err="1" smtClean="0">
                  <a:ln>
                    <a:noFill/>
                  </a:ln>
                  <a:effectLst/>
                  <a:latin typeface="+mn-lt"/>
                </a:rPr>
                <a:t>terms</a:t>
              </a:r>
              <a:r>
                <a:rPr kumimoji="0" lang="it-IT" b="0" i="0" u="none" strike="noStrike" cap="none" normalizeH="0" dirty="0" smtClean="0">
                  <a:ln>
                    <a:noFill/>
                  </a:ln>
                  <a:effectLst/>
                  <a:latin typeface="+mn-lt"/>
                </a:rPr>
                <a:t/>
              </a:r>
              <a:br>
                <a:rPr kumimoji="0" lang="it-IT" b="0" i="0" u="none" strike="noStrike" cap="none" normalizeH="0" dirty="0" smtClean="0">
                  <a:ln>
                    <a:noFill/>
                  </a:ln>
                  <a:effectLst/>
                  <a:latin typeface="+mn-lt"/>
                </a:rPr>
              </a:br>
              <a:r>
                <a:rPr kumimoji="0" lang="it-IT" b="0" i="0" u="none" strike="noStrike" cap="none" normalizeH="0" dirty="0" err="1" smtClean="0">
                  <a:ln>
                    <a:noFill/>
                  </a:ln>
                  <a:effectLst/>
                  <a:latin typeface="+mn-lt"/>
                </a:rPr>
                <a:t>of</a:t>
              </a:r>
              <a:r>
                <a:rPr kumimoji="0" lang="it-IT" b="0" i="0" u="none" strike="noStrike" cap="none" normalizeH="0" dirty="0" smtClean="0">
                  <a:ln>
                    <a:noFill/>
                  </a:ln>
                  <a:effectLst/>
                  <a:latin typeface="+mn-lt"/>
                </a:rPr>
                <a:t> </a:t>
              </a:r>
              <a:r>
                <a:rPr kumimoji="0" lang="it-IT" b="0" i="0" u="none" strike="noStrike" cap="none" normalizeH="0" dirty="0" err="1" smtClean="0">
                  <a:ln>
                    <a:noFill/>
                  </a:ln>
                  <a:effectLst/>
                  <a:latin typeface="+mn-lt"/>
                </a:rPr>
                <a:t>probability</a:t>
              </a:r>
              <a:r>
                <a:rPr kumimoji="0" lang="it-IT" b="0" i="0" u="none" strike="noStrike" cap="none" normalizeH="0" dirty="0" smtClean="0">
                  <a:ln>
                    <a:noFill/>
                  </a:ln>
                  <a:effectLst/>
                  <a:latin typeface="+mn-lt"/>
                </a:rPr>
                <a:t>)</a:t>
              </a:r>
              <a:endParaRPr kumimoji="0" lang="it-IT" b="0" i="0" u="none" strike="noStrike" cap="none" normalizeH="0" baseline="0" dirty="0" smtClean="0">
                <a:ln>
                  <a:noFill/>
                </a:ln>
                <a:effectLst/>
                <a:latin typeface="+mn-lt"/>
              </a:endParaRPr>
            </a:p>
          </p:txBody>
        </p:sp>
      </p:grpSp>
      <p:grpSp>
        <p:nvGrpSpPr>
          <p:cNvPr id="9" name="Gruppo 43"/>
          <p:cNvGrpSpPr/>
          <p:nvPr/>
        </p:nvGrpSpPr>
        <p:grpSpPr>
          <a:xfrm>
            <a:off x="285709" y="2480572"/>
            <a:ext cx="11239579" cy="928694"/>
            <a:chOff x="214282" y="2571744"/>
            <a:chExt cx="8429684" cy="928694"/>
          </a:xfrm>
        </p:grpSpPr>
        <p:cxnSp>
          <p:nvCxnSpPr>
            <p:cNvPr id="37" name="Connettore 1 36"/>
            <p:cNvCxnSpPr/>
            <p:nvPr/>
          </p:nvCxnSpPr>
          <p:spPr bwMode="auto">
            <a:xfrm rot="10800000" flipV="1">
              <a:off x="214282" y="2571744"/>
              <a:ext cx="8429684" cy="928694"/>
            </a:xfrm>
            <a:prstGeom prst="line">
              <a:avLst/>
            </a:prstGeom>
            <a:solidFill>
              <a:schemeClr val="accent1"/>
            </a:solidFill>
            <a:ln w="76200" cap="flat" cmpd="sng" algn="ctr">
              <a:solidFill>
                <a:srgbClr val="FFC000"/>
              </a:solidFill>
              <a:prstDash val="solid"/>
              <a:round/>
              <a:headEnd type="none" w="med" len="med"/>
              <a:tailEnd type="none" w="med" len="med"/>
            </a:ln>
            <a:effectLst/>
          </p:spPr>
        </p:cxnSp>
        <p:cxnSp>
          <p:nvCxnSpPr>
            <p:cNvPr id="40" name="Connettore 1 39"/>
            <p:cNvCxnSpPr/>
            <p:nvPr/>
          </p:nvCxnSpPr>
          <p:spPr bwMode="auto">
            <a:xfrm rot="10800000">
              <a:off x="214282" y="2571744"/>
              <a:ext cx="8358246" cy="928694"/>
            </a:xfrm>
            <a:prstGeom prst="line">
              <a:avLst/>
            </a:prstGeom>
            <a:solidFill>
              <a:schemeClr val="accent1"/>
            </a:solidFill>
            <a:ln w="76200" cap="flat" cmpd="sng" algn="ctr">
              <a:solidFill>
                <a:srgbClr val="FFC000"/>
              </a:solidFill>
              <a:prstDash val="solid"/>
              <a:round/>
              <a:headEnd type="none" w="med" len="med"/>
              <a:tailEnd type="none" w="med" len="med"/>
            </a:ln>
            <a:effectLst/>
          </p:spPr>
        </p:cxnSp>
      </p:grpSp>
      <p:sp>
        <p:nvSpPr>
          <p:cNvPr id="23" name="CasellaDiTesto 22"/>
          <p:cNvSpPr txBox="1"/>
          <p:nvPr/>
        </p:nvSpPr>
        <p:spPr>
          <a:xfrm>
            <a:off x="2727412" y="6623549"/>
            <a:ext cx="6741333" cy="246221"/>
          </a:xfrm>
          <a:prstGeom prst="rect">
            <a:avLst/>
          </a:prstGeom>
          <a:solidFill>
            <a:schemeClr val="bg1">
              <a:lumMod val="85000"/>
            </a:schemeClr>
          </a:solidFill>
          <a:ln>
            <a:solidFill>
              <a:schemeClr val="tx1"/>
            </a:solidFill>
          </a:ln>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smtClean="0"/>
              <a:t>This</a:t>
            </a:r>
            <a:r>
              <a:rPr lang="it-IT" sz="1000" b="1" u="none" dirty="0" smtClean="0"/>
              <a:t> </a:t>
            </a:r>
            <a:r>
              <a:rPr lang="it-IT" sz="1000" b="1" u="none" dirty="0" err="1" smtClean="0"/>
              <a:t>presentation</a:t>
            </a:r>
            <a:r>
              <a:rPr lang="it-IT" sz="1000" b="1" u="none" dirty="0" smtClean="0"/>
              <a:t> </a:t>
            </a:r>
            <a:r>
              <a:rPr lang="it-IT" sz="1000" b="1" u="none" dirty="0" err="1" smtClean="0"/>
              <a:t>is</a:t>
            </a:r>
            <a:r>
              <a:rPr lang="it-IT" sz="1000" b="1" u="none" baseline="0" dirty="0" smtClean="0"/>
              <a:t> </a:t>
            </a:r>
            <a:r>
              <a:rPr lang="it-IT" sz="1000" b="1" u="none" baseline="0" dirty="0" err="1" smtClean="0"/>
              <a:t>available</a:t>
            </a:r>
            <a:r>
              <a:rPr lang="it-IT" sz="1000" b="1" u="none" baseline="0" dirty="0" smtClean="0"/>
              <a:t> </a:t>
            </a:r>
            <a:r>
              <a:rPr lang="it-IT" sz="1000" b="1" u="none" dirty="0" smtClean="0"/>
              <a:t>at the web </a:t>
            </a:r>
            <a:r>
              <a:rPr lang="it-IT" sz="1000" b="1" u="none" dirty="0" err="1" smtClean="0"/>
              <a:t>address</a:t>
            </a:r>
            <a:r>
              <a:rPr lang="it-IT" sz="1000" b="1" u="none" dirty="0" smtClean="0"/>
              <a:t> http</a:t>
            </a:r>
            <a:r>
              <a:rPr lang="it-IT" sz="1000" b="1" u="none" dirty="0"/>
              <a:t>://</a:t>
            </a:r>
            <a:r>
              <a:rPr lang="it-IT" sz="1000" b="1" u="none" dirty="0" smtClean="0"/>
              <a:t>www.albertomontanari.it – E-mail</a:t>
            </a:r>
            <a:r>
              <a:rPr lang="it-IT" sz="1000" b="1" u="none" kern="1200" dirty="0" smtClean="0">
                <a:solidFill>
                  <a:schemeClr val="tx1"/>
                </a:solidFill>
                <a:latin typeface="Arial" charset="0"/>
                <a:ea typeface="+mn-ea"/>
                <a:cs typeface="+mn-cs"/>
              </a:rPr>
              <a:t>: alberto.montanari@unibo.it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2000"/>
                                        <p:tgtEl>
                                          <p:spTgt spid="25"/>
                                        </p:tgtEl>
                                      </p:cBhvr>
                                    </p:animEffect>
                                  </p:childTnLst>
                                </p:cTn>
                              </p:par>
                            </p:childTnLst>
                          </p:cTn>
                        </p:par>
                        <p:par>
                          <p:cTn id="12" fill="hold">
                            <p:stCondLst>
                              <p:cond delay="4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2000"/>
                                        <p:tgtEl>
                                          <p:spTgt spid="4"/>
                                        </p:tgtEl>
                                      </p:cBhvr>
                                    </p:animEffect>
                                  </p:childTnLst>
                                </p:cTn>
                              </p:par>
                            </p:childTnLst>
                          </p:cTn>
                        </p:par>
                        <p:par>
                          <p:cTn id="16" fill="hold">
                            <p:stCondLst>
                              <p:cond delay="60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theme/theme1.xml><?xml version="1.0" encoding="utf-8"?>
<a:theme xmlns:a="http://schemas.openxmlformats.org/drawingml/2006/main" name="AGU Centennial PPT">
  <a:themeElements>
    <a:clrScheme name="AGU">
      <a:dk1>
        <a:sysClr val="windowText" lastClr="000000"/>
      </a:dk1>
      <a:lt1>
        <a:sysClr val="window" lastClr="FFFFFF"/>
      </a:lt1>
      <a:dk2>
        <a:srgbClr val="44546A"/>
      </a:dk2>
      <a:lt2>
        <a:srgbClr val="E7E6E6"/>
      </a:lt2>
      <a:accent1>
        <a:srgbClr val="122F5E"/>
      </a:accent1>
      <a:accent2>
        <a:srgbClr val="3D3B36"/>
      </a:accent2>
      <a:accent3>
        <a:srgbClr val="E36E25"/>
      </a:accent3>
      <a:accent4>
        <a:srgbClr val="851523"/>
      </a:accent4>
      <a:accent5>
        <a:srgbClr val="698839"/>
      </a:accent5>
      <a:accent6>
        <a:srgbClr val="6A7DA0"/>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AGY PPT" id="{027DC6AB-03CD-47C1-8008-7258E9489556}" vid="{2A990607-F372-421D-8B7F-C9FFE74CF1B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16098</TotalTime>
  <Words>2172</Words>
  <Application>Microsoft Office PowerPoint</Application>
  <PresentationFormat>Personalizzato</PresentationFormat>
  <Paragraphs>220</Paragraphs>
  <Slides>27</Slides>
  <Notes>6</Notes>
  <HiddenSlides>0</HiddenSlides>
  <MMClips>0</MMClips>
  <ScaleCrop>false</ScaleCrop>
  <HeadingPairs>
    <vt:vector size="4" baseType="variant">
      <vt:variant>
        <vt:lpstr>Tema</vt:lpstr>
      </vt:variant>
      <vt:variant>
        <vt:i4>1</vt:i4>
      </vt:variant>
      <vt:variant>
        <vt:lpstr>Titoli diapositive</vt:lpstr>
      </vt:variant>
      <vt:variant>
        <vt:i4>27</vt:i4>
      </vt:variant>
    </vt:vector>
  </HeadingPairs>
  <TitlesOfParts>
    <vt:vector size="28" baseType="lpstr">
      <vt:lpstr>AGU Centennial PPT</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lpstr>Diapositiva 24</vt:lpstr>
      <vt:lpstr>Diapositiva 25</vt:lpstr>
      <vt:lpstr>Diapositiva 26</vt:lpstr>
      <vt:lpstr>Diapositiva 27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sturno</cp:lastModifiedBy>
  <cp:revision>739</cp:revision>
  <dcterms:modified xsi:type="dcterms:W3CDTF">2019-07-12T15:00:33Z</dcterms:modified>
</cp:coreProperties>
</file>