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gif" ContentType="image/gif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80" r:id="rId2"/>
    <p:sldId id="381" r:id="rId3"/>
    <p:sldId id="382" r:id="rId4"/>
    <p:sldId id="383" r:id="rId5"/>
    <p:sldId id="384" r:id="rId6"/>
    <p:sldId id="385" r:id="rId7"/>
    <p:sldId id="386" r:id="rId8"/>
  </p:sldIdLst>
  <p:sldSz cx="12192000" cy="6858000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 McEntee" initials="CM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75D"/>
    <a:srgbClr val="0083BA"/>
    <a:srgbClr val="00374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177067-B5BF-4326-A551-2D19F35DAA2E}" v="32" dt="2017-10-24T13:04:45.481"/>
    <p1510:client id="{DF9E4678-02B9-4683-AD99-19B3A0377D85}" v="27" dt="2017-10-24T14:34:57.995"/>
    <p1510:client id="{C9F69E9A-5949-4BCD-888D-FC16F3CE02C3}" v="2" dt="2017-10-24T19:35:21.195"/>
    <p1510:client id="{E1335CDC-0EA6-4BB9-AE2D-304080339E18}" v="2" dt="2017-10-24T19:46:40.5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22"/>
    <p:restoredTop sz="94701"/>
  </p:normalViewPr>
  <p:slideViewPr>
    <p:cSldViewPr snapToGrid="0">
      <p:cViewPr>
        <p:scale>
          <a:sx n="50" d="100"/>
          <a:sy n="50" d="100"/>
        </p:scale>
        <p:origin x="-1432" y="-2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5034"/>
    </p:cViewPr>
  </p:sorterViewPr>
  <p:notesViewPr>
    <p:cSldViewPr snapToGrid="0">
      <p:cViewPr>
        <p:scale>
          <a:sx n="1" d="2"/>
          <a:sy n="1" d="2"/>
        </p:scale>
        <p:origin x="-2652" y="-96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63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Relationship Id="rId6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ctoria Forlini" userId="af864c00-f3dd-45fb-8bd6-56b92ade3fc8" providerId="ADAL" clId="{D80BCDE9-9F72-420B-AF84-833E973166FA}"/>
    <pc:docChg chg="custSel addSld modSld">
      <pc:chgData name="Victoria Forlini" userId="af864c00-f3dd-45fb-8bd6-56b92ade3fc8" providerId="ADAL" clId="{D80BCDE9-9F72-420B-AF84-833E973166FA}" dt="2017-10-19T03:16:51.133" v="311" actId="20577"/>
      <pc:docMkLst>
        <pc:docMk/>
      </pc:docMkLst>
      <pc:sldChg chg="modSp">
        <pc:chgData name="Victoria Forlini" userId="af864c00-f3dd-45fb-8bd6-56b92ade3fc8" providerId="ADAL" clId="{D80BCDE9-9F72-420B-AF84-833E973166FA}" dt="2017-10-19T02:45:32.978" v="32" actId="1036"/>
        <pc:sldMkLst>
          <pc:docMk/>
          <pc:sldMk cId="320835808" sldId="263"/>
        </pc:sldMkLst>
        <pc:picChg chg="mod">
          <ac:chgData name="Victoria Forlini" userId="af864c00-f3dd-45fb-8bd6-56b92ade3fc8" providerId="ADAL" clId="{D80BCDE9-9F72-420B-AF84-833E973166FA}" dt="2017-10-19T02:45:32.978" v="32" actId="1036"/>
          <ac:picMkLst>
            <pc:docMk/>
            <pc:sldMk cId="320835808" sldId="263"/>
            <ac:picMk id="4" creationId="{B2D56BB2-AE9D-4287-B926-366B570A22F7}"/>
          </ac:picMkLst>
        </pc:picChg>
      </pc:sldChg>
      <pc:sldChg chg="modSp">
        <pc:chgData name="Victoria Forlini" userId="af864c00-f3dd-45fb-8bd6-56b92ade3fc8" providerId="ADAL" clId="{D80BCDE9-9F72-420B-AF84-833E973166FA}" dt="2017-10-19T02:45:00.678" v="30" actId="1035"/>
        <pc:sldMkLst>
          <pc:docMk/>
          <pc:sldMk cId="693594786" sldId="296"/>
        </pc:sldMkLst>
        <pc:graphicFrameChg chg="mod modGraphic">
          <ac:chgData name="Victoria Forlini" userId="af864c00-f3dd-45fb-8bd6-56b92ade3fc8" providerId="ADAL" clId="{D80BCDE9-9F72-420B-AF84-833E973166FA}" dt="2017-10-19T02:45:00.678" v="30" actId="1035"/>
          <ac:graphicFrameMkLst>
            <pc:docMk/>
            <pc:sldMk cId="693594786" sldId="296"/>
            <ac:graphicFrameMk id="5" creationId="{98774786-D48A-400F-BA3C-6E1DC6EB8D21}"/>
          </ac:graphicFrameMkLst>
        </pc:graphicFrameChg>
      </pc:sldChg>
      <pc:sldChg chg="modSp">
        <pc:chgData name="Victoria Forlini" userId="af864c00-f3dd-45fb-8bd6-56b92ade3fc8" providerId="ADAL" clId="{D80BCDE9-9F72-420B-AF84-833E973166FA}" dt="2017-10-19T02:45:17.343" v="31" actId="1076"/>
        <pc:sldMkLst>
          <pc:docMk/>
          <pc:sldMk cId="4187142972" sldId="311"/>
        </pc:sldMkLst>
        <pc:picChg chg="mod">
          <ac:chgData name="Victoria Forlini" userId="af864c00-f3dd-45fb-8bd6-56b92ade3fc8" providerId="ADAL" clId="{D80BCDE9-9F72-420B-AF84-833E973166FA}" dt="2017-10-19T02:45:17.343" v="31" actId="1076"/>
          <ac:picMkLst>
            <pc:docMk/>
            <pc:sldMk cId="4187142972" sldId="311"/>
            <ac:picMk id="5" creationId="{00000000-0000-0000-0000-000000000000}"/>
          </ac:picMkLst>
        </pc:picChg>
      </pc:sldChg>
      <pc:sldChg chg="modSp">
        <pc:chgData name="Victoria Forlini" userId="af864c00-f3dd-45fb-8bd6-56b92ade3fc8" providerId="ADAL" clId="{D80BCDE9-9F72-420B-AF84-833E973166FA}" dt="2017-10-19T02:44:02.652" v="1" actId="20577"/>
        <pc:sldMkLst>
          <pc:docMk/>
          <pc:sldMk cId="1271211521" sldId="314"/>
        </pc:sldMkLst>
        <pc:spChg chg="mod">
          <ac:chgData name="Victoria Forlini" userId="af864c00-f3dd-45fb-8bd6-56b92ade3fc8" providerId="ADAL" clId="{D80BCDE9-9F72-420B-AF84-833E973166FA}" dt="2017-10-19T02:44:02.652" v="1" actId="20577"/>
          <ac:spMkLst>
            <pc:docMk/>
            <pc:sldMk cId="1271211521" sldId="314"/>
            <ac:spMk id="2" creationId="{00000000-0000-0000-0000-000000000000}"/>
          </ac:spMkLst>
        </pc:spChg>
      </pc:sldChg>
      <pc:sldChg chg="modSp">
        <pc:chgData name="Victoria Forlini" userId="af864c00-f3dd-45fb-8bd6-56b92ade3fc8" providerId="ADAL" clId="{D80BCDE9-9F72-420B-AF84-833E973166FA}" dt="2017-10-19T02:49:02.306" v="143" actId="20577"/>
        <pc:sldMkLst>
          <pc:docMk/>
          <pc:sldMk cId="1494668505" sldId="337"/>
        </pc:sldMkLst>
        <pc:spChg chg="mod">
          <ac:chgData name="Victoria Forlini" userId="af864c00-f3dd-45fb-8bd6-56b92ade3fc8" providerId="ADAL" clId="{D80BCDE9-9F72-420B-AF84-833E973166FA}" dt="2017-10-19T02:49:02.306" v="143" actId="20577"/>
          <ac:spMkLst>
            <pc:docMk/>
            <pc:sldMk cId="1494668505" sldId="337"/>
            <ac:spMk id="2" creationId="{00000000-0000-0000-0000-000000000000}"/>
          </ac:spMkLst>
        </pc:spChg>
      </pc:sldChg>
      <pc:sldChg chg="modSp">
        <pc:chgData name="Victoria Forlini" userId="af864c00-f3dd-45fb-8bd6-56b92ade3fc8" providerId="ADAL" clId="{D80BCDE9-9F72-420B-AF84-833E973166FA}" dt="2017-10-19T02:49:33.074" v="145" actId="20577"/>
        <pc:sldMkLst>
          <pc:docMk/>
          <pc:sldMk cId="680203454" sldId="338"/>
        </pc:sldMkLst>
        <pc:graphicFrameChg chg="mod">
          <ac:chgData name="Victoria Forlini" userId="af864c00-f3dd-45fb-8bd6-56b92ade3fc8" providerId="ADAL" clId="{D80BCDE9-9F72-420B-AF84-833E973166FA}" dt="2017-10-19T02:49:33.074" v="145" actId="20577"/>
          <ac:graphicFrameMkLst>
            <pc:docMk/>
            <pc:sldMk cId="680203454" sldId="338"/>
            <ac:graphicFrameMk id="3" creationId="{00000000-0000-0000-0000-000000000000}"/>
          </ac:graphicFrameMkLst>
        </pc:graphicFrameChg>
      </pc:sldChg>
      <pc:sldChg chg="add">
        <pc:chgData name="Victoria Forlini" userId="af864c00-f3dd-45fb-8bd6-56b92ade3fc8" providerId="ADAL" clId="{D80BCDE9-9F72-420B-AF84-833E973166FA}" dt="2017-10-19T02:47:44.125" v="33" actId="20577"/>
        <pc:sldMkLst>
          <pc:docMk/>
          <pc:sldMk cId="1227023875" sldId="342"/>
        </pc:sldMkLst>
      </pc:sldChg>
      <pc:sldChg chg="add">
        <pc:chgData name="Victoria Forlini" userId="af864c00-f3dd-45fb-8bd6-56b92ade3fc8" providerId="ADAL" clId="{D80BCDE9-9F72-420B-AF84-833E973166FA}" dt="2017-10-19T02:48:15.297" v="34" actId="20577"/>
        <pc:sldMkLst>
          <pc:docMk/>
          <pc:sldMk cId="587993438" sldId="343"/>
        </pc:sldMkLst>
      </pc:sldChg>
      <pc:sldChg chg="add">
        <pc:chgData name="Victoria Forlini" userId="af864c00-f3dd-45fb-8bd6-56b92ade3fc8" providerId="ADAL" clId="{D80BCDE9-9F72-420B-AF84-833E973166FA}" dt="2017-10-19T02:48:27.017" v="35" actId="20577"/>
        <pc:sldMkLst>
          <pc:docMk/>
          <pc:sldMk cId="3428823336" sldId="344"/>
        </pc:sldMkLst>
      </pc:sldChg>
      <pc:sldChg chg="addSp modSp add">
        <pc:chgData name="Victoria Forlini" userId="af864c00-f3dd-45fb-8bd6-56b92ade3fc8" providerId="ADAL" clId="{D80BCDE9-9F72-420B-AF84-833E973166FA}" dt="2017-10-19T03:16:51.133" v="311" actId="20577"/>
        <pc:sldMkLst>
          <pc:docMk/>
          <pc:sldMk cId="3153599856" sldId="345"/>
        </pc:sldMkLst>
        <pc:spChg chg="mod">
          <ac:chgData name="Victoria Forlini" userId="af864c00-f3dd-45fb-8bd6-56b92ade3fc8" providerId="ADAL" clId="{D80BCDE9-9F72-420B-AF84-833E973166FA}" dt="2017-10-19T03:16:51.133" v="311" actId="20577"/>
          <ac:spMkLst>
            <pc:docMk/>
            <pc:sldMk cId="3153599856" sldId="345"/>
            <ac:spMk id="2" creationId="{DEB558D3-C2CF-47CF-AC9F-98C195A7A34B}"/>
          </ac:spMkLst>
        </pc:spChg>
        <pc:picChg chg="add mod">
          <ac:chgData name="Victoria Forlini" userId="af864c00-f3dd-45fb-8bd6-56b92ade3fc8" providerId="ADAL" clId="{D80BCDE9-9F72-420B-AF84-833E973166FA}" dt="2017-10-19T03:16:12.531" v="296" actId="1037"/>
          <ac:picMkLst>
            <pc:docMk/>
            <pc:sldMk cId="3153599856" sldId="345"/>
            <ac:picMk id="3" creationId="{69D89F42-D245-4644-A210-7628C64D8E2E}"/>
          </ac:picMkLst>
        </pc:picChg>
      </pc:sldChg>
    </pc:docChg>
  </pc:docChgLst>
  <pc:docChgLst>
    <pc:chgData name="Bekah Troutman" userId="76693fbc-6f08-4fe5-b0b5-9833ad70bad8" providerId="ADAL" clId="{087952EA-27FE-4659-A810-2A359B7CF2C2}"/>
    <pc:docChg chg="custSel modSld">
      <pc:chgData name="Bekah Troutman" userId="76693fbc-6f08-4fe5-b0b5-9833ad70bad8" providerId="ADAL" clId="{087952EA-27FE-4659-A810-2A359B7CF2C2}" dt="2017-10-17T17:37:33.617" v="718" actId="1076"/>
      <pc:docMkLst>
        <pc:docMk/>
      </pc:docMkLst>
      <pc:sldChg chg="addSp delSp modSp">
        <pc:chgData name="Bekah Troutman" userId="76693fbc-6f08-4fe5-b0b5-9833ad70bad8" providerId="ADAL" clId="{087952EA-27FE-4659-A810-2A359B7CF2C2}" dt="2017-10-17T17:37:33.617" v="718" actId="1076"/>
        <pc:sldMkLst>
          <pc:docMk/>
          <pc:sldMk cId="320835808" sldId="263"/>
        </pc:sldMkLst>
        <pc:spChg chg="del">
          <ac:chgData name="Bekah Troutman" userId="76693fbc-6f08-4fe5-b0b5-9833ad70bad8" providerId="ADAL" clId="{087952EA-27FE-4659-A810-2A359B7CF2C2}" dt="2017-10-17T17:35:43.619" v="705" actId="478"/>
          <ac:spMkLst>
            <pc:docMk/>
            <pc:sldMk cId="320835808" sldId="263"/>
            <ac:spMk id="2" creationId="{00000000-0000-0000-0000-000000000000}"/>
          </ac:spMkLst>
        </pc:spChg>
        <pc:spChg chg="del">
          <ac:chgData name="Bekah Troutman" userId="76693fbc-6f08-4fe5-b0b5-9833ad70bad8" providerId="ADAL" clId="{087952EA-27FE-4659-A810-2A359B7CF2C2}" dt="2017-10-17T17:35:36.631" v="702" actId="478"/>
          <ac:spMkLst>
            <pc:docMk/>
            <pc:sldMk cId="320835808" sldId="263"/>
            <ac:spMk id="3" creationId="{00000000-0000-0000-0000-000000000000}"/>
          </ac:spMkLst>
        </pc:spChg>
        <pc:spChg chg="add del mod">
          <ac:chgData name="Bekah Troutman" userId="76693fbc-6f08-4fe5-b0b5-9833ad70bad8" providerId="ADAL" clId="{087952EA-27FE-4659-A810-2A359B7CF2C2}" dt="2017-10-17T17:35:41.124" v="704" actId="478"/>
          <ac:spMkLst>
            <pc:docMk/>
            <pc:sldMk cId="320835808" sldId="263"/>
            <ac:spMk id="6" creationId="{8A5E9D94-902C-4E03-B900-91E7BCB08F45}"/>
          </ac:spMkLst>
        </pc:spChg>
        <pc:picChg chg="add mod">
          <ac:chgData name="Bekah Troutman" userId="76693fbc-6f08-4fe5-b0b5-9833ad70bad8" providerId="ADAL" clId="{087952EA-27FE-4659-A810-2A359B7CF2C2}" dt="2017-10-17T17:37:05.416" v="715" actId="1076"/>
          <ac:picMkLst>
            <pc:docMk/>
            <pc:sldMk cId="320835808" sldId="263"/>
            <ac:picMk id="4" creationId="{B2D56BB2-AE9D-4287-B926-366B570A22F7}"/>
          </ac:picMkLst>
        </pc:picChg>
        <pc:picChg chg="add mod modCrop">
          <ac:chgData name="Bekah Troutman" userId="76693fbc-6f08-4fe5-b0b5-9833ad70bad8" providerId="ADAL" clId="{087952EA-27FE-4659-A810-2A359B7CF2C2}" dt="2017-10-17T17:36:13.321" v="712" actId="1076"/>
          <ac:picMkLst>
            <pc:docMk/>
            <pc:sldMk cId="320835808" sldId="263"/>
            <ac:picMk id="4098" creationId="{D2EF0D72-D7B9-44AD-BA2B-0FF2FC8874CA}"/>
          </ac:picMkLst>
        </pc:picChg>
        <pc:picChg chg="add mod ord">
          <ac:chgData name="Bekah Troutman" userId="76693fbc-6f08-4fe5-b0b5-9833ad70bad8" providerId="ADAL" clId="{087952EA-27FE-4659-A810-2A359B7CF2C2}" dt="2017-10-17T17:37:33.617" v="718" actId="1076"/>
          <ac:picMkLst>
            <pc:docMk/>
            <pc:sldMk cId="320835808" sldId="263"/>
            <ac:picMk id="4100" creationId="{E73A170D-F18E-4114-8505-7C510BDACCF5}"/>
          </ac:picMkLst>
        </pc:picChg>
        <pc:picChg chg="add del mod">
          <ac:chgData name="Bekah Troutman" userId="76693fbc-6f08-4fe5-b0b5-9833ad70bad8" providerId="ADAL" clId="{087952EA-27FE-4659-A810-2A359B7CF2C2}" dt="2017-10-17T17:37:24.874" v="716" actId="478"/>
          <ac:picMkLst>
            <pc:docMk/>
            <pc:sldMk cId="320835808" sldId="263"/>
            <ac:picMk id="4102" creationId="{A37D5C73-2117-4411-9CC0-CE9DDCE9C009}"/>
          </ac:picMkLst>
        </pc:picChg>
      </pc:sldChg>
      <pc:sldChg chg="modSp">
        <pc:chgData name="Bekah Troutman" userId="76693fbc-6f08-4fe5-b0b5-9833ad70bad8" providerId="ADAL" clId="{087952EA-27FE-4659-A810-2A359B7CF2C2}" dt="2017-10-16T19:39:00.778" v="660" actId="27636"/>
        <pc:sldMkLst>
          <pc:docMk/>
          <pc:sldMk cId="1698614399" sldId="272"/>
        </pc:sldMkLst>
        <pc:spChg chg="mod">
          <ac:chgData name="Bekah Troutman" userId="76693fbc-6f08-4fe5-b0b5-9833ad70bad8" providerId="ADAL" clId="{087952EA-27FE-4659-A810-2A359B7CF2C2}" dt="2017-10-16T19:39:00.778" v="660" actId="27636"/>
          <ac:spMkLst>
            <pc:docMk/>
            <pc:sldMk cId="1698614399" sldId="272"/>
            <ac:spMk id="3" creationId="{00000000-0000-0000-0000-000000000000}"/>
          </ac:spMkLst>
        </pc:spChg>
      </pc:sldChg>
      <pc:sldChg chg="addSp delSp modSp modAnim">
        <pc:chgData name="Bekah Troutman" userId="76693fbc-6f08-4fe5-b0b5-9833ad70bad8" providerId="ADAL" clId="{087952EA-27FE-4659-A810-2A359B7CF2C2}" dt="2017-10-16T16:52:36.623" v="3" actId="1076"/>
        <pc:sldMkLst>
          <pc:docMk/>
          <pc:sldMk cId="880945255" sldId="301"/>
        </pc:sldMkLst>
        <pc:picChg chg="add mod">
          <ac:chgData name="Bekah Troutman" userId="76693fbc-6f08-4fe5-b0b5-9833ad70bad8" providerId="ADAL" clId="{087952EA-27FE-4659-A810-2A359B7CF2C2}" dt="2017-10-16T16:52:36.623" v="3" actId="1076"/>
          <ac:picMkLst>
            <pc:docMk/>
            <pc:sldMk cId="880945255" sldId="301"/>
            <ac:picMk id="4" creationId="{0386F69C-4193-4A91-B9C9-1591C72CC177}"/>
          </ac:picMkLst>
        </pc:picChg>
        <pc:picChg chg="del mod">
          <ac:chgData name="Bekah Troutman" userId="76693fbc-6f08-4fe5-b0b5-9833ad70bad8" providerId="ADAL" clId="{087952EA-27FE-4659-A810-2A359B7CF2C2}" dt="2017-10-16T16:52:28.959" v="1" actId="1076"/>
          <ac:picMkLst>
            <pc:docMk/>
            <pc:sldMk cId="880945255" sldId="301"/>
            <ac:picMk id="1026" creationId="{00000000-0000-0000-0000-000000000000}"/>
          </ac:picMkLst>
        </pc:picChg>
      </pc:sldChg>
      <pc:sldChg chg="addSp delSp modSp modAnim">
        <pc:chgData name="Bekah Troutman" userId="76693fbc-6f08-4fe5-b0b5-9833ad70bad8" providerId="ADAL" clId="{087952EA-27FE-4659-A810-2A359B7CF2C2}" dt="2017-10-16T17:06:32.114" v="66" actId="478"/>
        <pc:sldMkLst>
          <pc:docMk/>
          <pc:sldMk cId="682722765" sldId="302"/>
        </pc:sldMkLst>
        <pc:spChg chg="del">
          <ac:chgData name="Bekah Troutman" userId="76693fbc-6f08-4fe5-b0b5-9833ad70bad8" providerId="ADAL" clId="{087952EA-27FE-4659-A810-2A359B7CF2C2}" dt="2017-10-16T17:06:32.114" v="66" actId="478"/>
          <ac:spMkLst>
            <pc:docMk/>
            <pc:sldMk cId="682722765" sldId="302"/>
            <ac:spMk id="2" creationId="{00000000-0000-0000-0000-000000000000}"/>
          </ac:spMkLst>
        </pc:spChg>
        <pc:picChg chg="add mod">
          <ac:chgData name="Bekah Troutman" userId="76693fbc-6f08-4fe5-b0b5-9833ad70bad8" providerId="ADAL" clId="{087952EA-27FE-4659-A810-2A359B7CF2C2}" dt="2017-10-16T16:52:48.569" v="8" actId="1076"/>
          <ac:picMkLst>
            <pc:docMk/>
            <pc:sldMk cId="682722765" sldId="302"/>
            <ac:picMk id="3" creationId="{75517B5A-F2B7-4110-9A50-EF819CFD2719}"/>
          </ac:picMkLst>
        </pc:picChg>
        <pc:picChg chg="del">
          <ac:chgData name="Bekah Troutman" userId="76693fbc-6f08-4fe5-b0b5-9833ad70bad8" providerId="ADAL" clId="{087952EA-27FE-4659-A810-2A359B7CF2C2}" dt="2017-10-16T16:52:40.947" v="4" actId="478"/>
          <ac:picMkLst>
            <pc:docMk/>
            <pc:sldMk cId="682722765" sldId="302"/>
            <ac:picMk id="5" creationId="{00000000-0000-0000-0000-000000000000}"/>
          </ac:picMkLst>
        </pc:picChg>
        <pc:picChg chg="add del">
          <ac:chgData name="Bekah Troutman" userId="76693fbc-6f08-4fe5-b0b5-9833ad70bad8" providerId="ADAL" clId="{087952EA-27FE-4659-A810-2A359B7CF2C2}" dt="2017-10-16T16:52:43.945" v="6" actId="478"/>
          <ac:picMkLst>
            <pc:docMk/>
            <pc:sldMk cId="682722765" sldId="302"/>
            <ac:picMk id="6" creationId="{8070C7DF-57C4-489D-9237-424C075FD06C}"/>
          </ac:picMkLst>
        </pc:picChg>
        <pc:picChg chg="del">
          <ac:chgData name="Bekah Troutman" userId="76693fbc-6f08-4fe5-b0b5-9833ad70bad8" providerId="ADAL" clId="{087952EA-27FE-4659-A810-2A359B7CF2C2}" dt="2017-10-16T17:06:22.953" v="61" actId="478"/>
          <ac:picMkLst>
            <pc:docMk/>
            <pc:sldMk cId="682722765" sldId="302"/>
            <ac:picMk id="2050" creationId="{00000000-0000-0000-0000-000000000000}"/>
          </ac:picMkLst>
        </pc:picChg>
        <pc:picChg chg="add mod">
          <ac:chgData name="Bekah Troutman" userId="76693fbc-6f08-4fe5-b0b5-9833ad70bad8" providerId="ADAL" clId="{087952EA-27FE-4659-A810-2A359B7CF2C2}" dt="2017-10-16T17:06:29.656" v="65" actId="1076"/>
          <ac:picMkLst>
            <pc:docMk/>
            <pc:sldMk cId="682722765" sldId="302"/>
            <ac:picMk id="3074" creationId="{49D60E4F-6C80-4F4C-82B5-69527A97C87A}"/>
          </ac:picMkLst>
        </pc:picChg>
      </pc:sldChg>
      <pc:sldChg chg="addSp delSp delAnim">
        <pc:chgData name="Bekah Troutman" userId="76693fbc-6f08-4fe5-b0b5-9833ad70bad8" providerId="ADAL" clId="{087952EA-27FE-4659-A810-2A359B7CF2C2}" dt="2017-10-16T16:53:13.506" v="20" actId="1076"/>
        <pc:sldMkLst>
          <pc:docMk/>
          <pc:sldMk cId="406550539" sldId="307"/>
        </pc:sldMkLst>
        <pc:picChg chg="add">
          <ac:chgData name="Bekah Troutman" userId="76693fbc-6f08-4fe5-b0b5-9833ad70bad8" providerId="ADAL" clId="{087952EA-27FE-4659-A810-2A359B7CF2C2}" dt="2017-10-16T16:53:13.506" v="20" actId="1076"/>
          <ac:picMkLst>
            <pc:docMk/>
            <pc:sldMk cId="406550539" sldId="307"/>
            <ac:picMk id="5" creationId="{B5225583-9AAA-4EC2-B28E-C5CAED3B34EC}"/>
          </ac:picMkLst>
        </pc:picChg>
        <pc:picChg chg="del">
          <ac:chgData name="Bekah Troutman" userId="76693fbc-6f08-4fe5-b0b5-9833ad70bad8" providerId="ADAL" clId="{087952EA-27FE-4659-A810-2A359B7CF2C2}" dt="2017-10-16T16:53:13.205" v="19" actId="478"/>
          <ac:picMkLst>
            <pc:docMk/>
            <pc:sldMk cId="406550539" sldId="307"/>
            <ac:picMk id="6" creationId="{00000000-0000-0000-0000-000000000000}"/>
          </ac:picMkLst>
        </pc:picChg>
      </pc:sldChg>
      <pc:sldChg chg="addSp delSp modSp">
        <pc:chgData name="Bekah Troutman" userId="76693fbc-6f08-4fe5-b0b5-9833ad70bad8" providerId="ADAL" clId="{087952EA-27FE-4659-A810-2A359B7CF2C2}" dt="2017-10-16T17:41:59.782" v="120" actId="1076"/>
        <pc:sldMkLst>
          <pc:docMk/>
          <pc:sldMk cId="1164512721" sldId="310"/>
        </pc:sldMkLst>
        <pc:spChg chg="del">
          <ac:chgData name="Bekah Troutman" userId="76693fbc-6f08-4fe5-b0b5-9833ad70bad8" providerId="ADAL" clId="{087952EA-27FE-4659-A810-2A359B7CF2C2}" dt="2017-10-16T17:41:18.538" v="108" actId="478"/>
          <ac:spMkLst>
            <pc:docMk/>
            <pc:sldMk cId="1164512721" sldId="310"/>
            <ac:spMk id="2" creationId="{00000000-0000-0000-0000-000000000000}"/>
          </ac:spMkLst>
        </pc:spChg>
        <pc:spChg chg="add del mod">
          <ac:chgData name="Bekah Troutman" userId="76693fbc-6f08-4fe5-b0b5-9833ad70bad8" providerId="ADAL" clId="{087952EA-27FE-4659-A810-2A359B7CF2C2}" dt="2017-10-16T17:41:20.481" v="109" actId="478"/>
          <ac:spMkLst>
            <pc:docMk/>
            <pc:sldMk cId="1164512721" sldId="310"/>
            <ac:spMk id="5" creationId="{1EBBACD7-9EBE-4EE8-B3B1-1034782CFB1F}"/>
          </ac:spMkLst>
        </pc:spChg>
        <pc:picChg chg="add mod">
          <ac:chgData name="Bekah Troutman" userId="76693fbc-6f08-4fe5-b0b5-9833ad70bad8" providerId="ADAL" clId="{087952EA-27FE-4659-A810-2A359B7CF2C2}" dt="2017-10-16T17:41:24.031" v="110" actId="1076"/>
          <ac:picMkLst>
            <pc:docMk/>
            <pc:sldMk cId="1164512721" sldId="310"/>
            <ac:picMk id="3" creationId="{44EC36B6-A334-4FAD-9358-9E712424F73A}"/>
          </ac:picMkLst>
        </pc:picChg>
        <pc:picChg chg="add mod ord">
          <ac:chgData name="Bekah Troutman" userId="76693fbc-6f08-4fe5-b0b5-9833ad70bad8" providerId="ADAL" clId="{087952EA-27FE-4659-A810-2A359B7CF2C2}" dt="2017-10-16T17:41:40.872" v="116" actId="1076"/>
          <ac:picMkLst>
            <pc:docMk/>
            <pc:sldMk cId="1164512721" sldId="310"/>
            <ac:picMk id="5122" creationId="{84E90CCA-6779-4A03-9A22-0B8B5B2B04B9}"/>
          </ac:picMkLst>
        </pc:picChg>
        <pc:picChg chg="add mod ord modCrop">
          <ac:chgData name="Bekah Troutman" userId="76693fbc-6f08-4fe5-b0b5-9833ad70bad8" providerId="ADAL" clId="{087952EA-27FE-4659-A810-2A359B7CF2C2}" dt="2017-10-16T17:41:59.782" v="120" actId="1076"/>
          <ac:picMkLst>
            <pc:docMk/>
            <pc:sldMk cId="1164512721" sldId="310"/>
            <ac:picMk id="5124" creationId="{B3107DCF-7550-479E-8DFA-A7C8F3370EF1}"/>
          </ac:picMkLst>
        </pc:picChg>
      </pc:sldChg>
      <pc:sldChg chg="addSp delSp modSp">
        <pc:chgData name="Bekah Troutman" userId="76693fbc-6f08-4fe5-b0b5-9833ad70bad8" providerId="ADAL" clId="{087952EA-27FE-4659-A810-2A359B7CF2C2}" dt="2017-10-16T19:28:22.265" v="124" actId="27636"/>
        <pc:sldMkLst>
          <pc:docMk/>
          <pc:sldMk cId="1029295188" sldId="319"/>
        </pc:sldMkLst>
        <pc:spChg chg="del">
          <ac:chgData name="Bekah Troutman" userId="76693fbc-6f08-4fe5-b0b5-9833ad70bad8" providerId="ADAL" clId="{087952EA-27FE-4659-A810-2A359B7CF2C2}" dt="2017-10-16T19:28:16.662" v="121" actId="478"/>
          <ac:spMkLst>
            <pc:docMk/>
            <pc:sldMk cId="1029295188" sldId="319"/>
            <ac:spMk id="2" creationId="{00000000-0000-0000-0000-000000000000}"/>
          </ac:spMkLst>
        </pc:spChg>
        <pc:spChg chg="del">
          <ac:chgData name="Bekah Troutman" userId="76693fbc-6f08-4fe5-b0b5-9833ad70bad8" providerId="ADAL" clId="{087952EA-27FE-4659-A810-2A359B7CF2C2}" dt="2017-10-16T19:28:21.172" v="123" actId="478"/>
          <ac:spMkLst>
            <pc:docMk/>
            <pc:sldMk cId="1029295188" sldId="319"/>
            <ac:spMk id="3" creationId="{00000000-0000-0000-0000-000000000000}"/>
          </ac:spMkLst>
        </pc:spChg>
        <pc:spChg chg="add del mod">
          <ac:chgData name="Bekah Troutman" userId="76693fbc-6f08-4fe5-b0b5-9833ad70bad8" providerId="ADAL" clId="{087952EA-27FE-4659-A810-2A359B7CF2C2}" dt="2017-10-16T19:28:18.872" v="122" actId="478"/>
          <ac:spMkLst>
            <pc:docMk/>
            <pc:sldMk cId="1029295188" sldId="319"/>
            <ac:spMk id="5" creationId="{E942A0B1-E2D9-473E-8371-A08F299CB78E}"/>
          </ac:spMkLst>
        </pc:spChg>
        <pc:picChg chg="add">
          <ac:chgData name="Bekah Troutman" userId="76693fbc-6f08-4fe5-b0b5-9833ad70bad8" providerId="ADAL" clId="{087952EA-27FE-4659-A810-2A359B7CF2C2}" dt="2017-10-16T19:28:22.265" v="124" actId="27636"/>
          <ac:picMkLst>
            <pc:docMk/>
            <pc:sldMk cId="1029295188" sldId="319"/>
            <ac:picMk id="1026" creationId="{90127628-D0A8-46D0-8977-215BDD071A45}"/>
          </ac:picMkLst>
        </pc:picChg>
      </pc:sldChg>
      <pc:sldChg chg="addSp modSp">
        <pc:chgData name="Bekah Troutman" userId="76693fbc-6f08-4fe5-b0b5-9833ad70bad8" providerId="ADAL" clId="{087952EA-27FE-4659-A810-2A359B7CF2C2}" dt="2017-10-16T16:59:42.042" v="39" actId="20577"/>
        <pc:sldMkLst>
          <pc:docMk/>
          <pc:sldMk cId="746675756" sldId="324"/>
        </pc:sldMkLst>
        <pc:spChg chg="mod">
          <ac:chgData name="Bekah Troutman" userId="76693fbc-6f08-4fe5-b0b5-9833ad70bad8" providerId="ADAL" clId="{087952EA-27FE-4659-A810-2A359B7CF2C2}" dt="2017-10-16T16:59:42.042" v="39" actId="20577"/>
          <ac:spMkLst>
            <pc:docMk/>
            <pc:sldMk cId="746675756" sldId="324"/>
            <ac:spMk id="3" creationId="{00000000-0000-0000-0000-000000000000}"/>
          </ac:spMkLst>
        </pc:spChg>
        <pc:picChg chg="add mod">
          <ac:chgData name="Bekah Troutman" userId="76693fbc-6f08-4fe5-b0b5-9833ad70bad8" providerId="ADAL" clId="{087952EA-27FE-4659-A810-2A359B7CF2C2}" dt="2017-10-16T16:59:35.620" v="24" actId="1076"/>
          <ac:picMkLst>
            <pc:docMk/>
            <pc:sldMk cId="746675756" sldId="324"/>
            <ac:picMk id="1026" creationId="{89F34791-74DC-4A22-936B-281B3CC5CE9A}"/>
          </ac:picMkLst>
        </pc:picChg>
      </pc:sldChg>
      <pc:sldChg chg="modSp">
        <pc:chgData name="Bekah Troutman" userId="76693fbc-6f08-4fe5-b0b5-9833ad70bad8" providerId="ADAL" clId="{087952EA-27FE-4659-A810-2A359B7CF2C2}" dt="2017-10-17T16:46:00.730" v="699" actId="20577"/>
        <pc:sldMkLst>
          <pc:docMk/>
          <pc:sldMk cId="3287783468" sldId="325"/>
        </pc:sldMkLst>
        <pc:spChg chg="mod">
          <ac:chgData name="Bekah Troutman" userId="76693fbc-6f08-4fe5-b0b5-9833ad70bad8" providerId="ADAL" clId="{087952EA-27FE-4659-A810-2A359B7CF2C2}" dt="2017-10-17T16:46:00.730" v="699" actId="20577"/>
          <ac:spMkLst>
            <pc:docMk/>
            <pc:sldMk cId="3287783468" sldId="325"/>
            <ac:spMk id="3" creationId="{00000000-0000-0000-0000-000000000000}"/>
          </ac:spMkLst>
        </pc:spChg>
      </pc:sldChg>
      <pc:sldChg chg="addSp modSp">
        <pc:chgData name="Bekah Troutman" userId="76693fbc-6f08-4fe5-b0b5-9833ad70bad8" providerId="ADAL" clId="{087952EA-27FE-4659-A810-2A359B7CF2C2}" dt="2017-10-16T17:03:25.639" v="60" actId="20577"/>
        <pc:sldMkLst>
          <pc:docMk/>
          <pc:sldMk cId="2044810764" sldId="329"/>
        </pc:sldMkLst>
        <pc:spChg chg="mod">
          <ac:chgData name="Bekah Troutman" userId="76693fbc-6f08-4fe5-b0b5-9833ad70bad8" providerId="ADAL" clId="{087952EA-27FE-4659-A810-2A359B7CF2C2}" dt="2017-10-16T17:03:25.639" v="60" actId="20577"/>
          <ac:spMkLst>
            <pc:docMk/>
            <pc:sldMk cId="2044810764" sldId="329"/>
            <ac:spMk id="2" creationId="{00000000-0000-0000-0000-000000000000}"/>
          </ac:spMkLst>
        </pc:spChg>
        <pc:spChg chg="mod">
          <ac:chgData name="Bekah Troutman" userId="76693fbc-6f08-4fe5-b0b5-9833ad70bad8" providerId="ADAL" clId="{087952EA-27FE-4659-A810-2A359B7CF2C2}" dt="2017-10-16T17:01:58.724" v="50" actId="1076"/>
          <ac:spMkLst>
            <pc:docMk/>
            <pc:sldMk cId="2044810764" sldId="329"/>
            <ac:spMk id="3" creationId="{00000000-0000-0000-0000-000000000000}"/>
          </ac:spMkLst>
        </pc:spChg>
        <pc:picChg chg="add mod ord">
          <ac:chgData name="Bekah Troutman" userId="76693fbc-6f08-4fe5-b0b5-9833ad70bad8" providerId="ADAL" clId="{087952EA-27FE-4659-A810-2A359B7CF2C2}" dt="2017-10-16T17:02:55.253" v="58" actId="14100"/>
          <ac:picMkLst>
            <pc:docMk/>
            <pc:sldMk cId="2044810764" sldId="329"/>
            <ac:picMk id="2050" creationId="{A53CE86B-B9D9-402F-9D36-DF08D69ED6CA}"/>
          </ac:picMkLst>
        </pc:picChg>
        <pc:picChg chg="add mod ord">
          <ac:chgData name="Bekah Troutman" userId="76693fbc-6f08-4fe5-b0b5-9833ad70bad8" providerId="ADAL" clId="{087952EA-27FE-4659-A810-2A359B7CF2C2}" dt="2017-10-16T17:01:52.609" v="49" actId="167"/>
          <ac:picMkLst>
            <pc:docMk/>
            <pc:sldMk cId="2044810764" sldId="329"/>
            <ac:picMk id="2052" creationId="{F2879C4A-9871-456C-BCA4-0CDBB3D1818F}"/>
          </ac:picMkLst>
        </pc:picChg>
        <pc:picChg chg="add mod ord">
          <ac:chgData name="Bekah Troutman" userId="76693fbc-6f08-4fe5-b0b5-9833ad70bad8" providerId="ADAL" clId="{087952EA-27FE-4659-A810-2A359B7CF2C2}" dt="2017-10-16T17:02:45.397" v="55" actId="167"/>
          <ac:picMkLst>
            <pc:docMk/>
            <pc:sldMk cId="2044810764" sldId="329"/>
            <ac:picMk id="2054" creationId="{C2030B52-48D6-4C90-BAEC-9C2F0F4C83F0}"/>
          </ac:picMkLst>
        </pc:picChg>
      </pc:sldChg>
      <pc:sldChg chg="addSp delSp delAnim">
        <pc:chgData name="Bekah Troutman" userId="76693fbc-6f08-4fe5-b0b5-9833ad70bad8" providerId="ADAL" clId="{087952EA-27FE-4659-A810-2A359B7CF2C2}" dt="2017-10-16T16:52:54.709" v="10" actId="1076"/>
        <pc:sldMkLst>
          <pc:docMk/>
          <pc:sldMk cId="1686951320" sldId="331"/>
        </pc:sldMkLst>
        <pc:picChg chg="del">
          <ac:chgData name="Bekah Troutman" userId="76693fbc-6f08-4fe5-b0b5-9833ad70bad8" providerId="ADAL" clId="{087952EA-27FE-4659-A810-2A359B7CF2C2}" dt="2017-10-16T16:52:54.061" v="9" actId="478"/>
          <ac:picMkLst>
            <pc:docMk/>
            <pc:sldMk cId="1686951320" sldId="331"/>
            <ac:picMk id="6" creationId="{00000000-0000-0000-0000-000000000000}"/>
          </ac:picMkLst>
        </pc:picChg>
        <pc:picChg chg="add">
          <ac:chgData name="Bekah Troutman" userId="76693fbc-6f08-4fe5-b0b5-9833ad70bad8" providerId="ADAL" clId="{087952EA-27FE-4659-A810-2A359B7CF2C2}" dt="2017-10-16T16:52:54.709" v="10" actId="1076"/>
          <ac:picMkLst>
            <pc:docMk/>
            <pc:sldMk cId="1686951320" sldId="331"/>
            <ac:picMk id="7" creationId="{8C36ADC5-4CA2-4C33-8B73-221362107B4A}"/>
          </ac:picMkLst>
        </pc:picChg>
      </pc:sldChg>
      <pc:sldChg chg="addSp delSp delAnim">
        <pc:chgData name="Bekah Troutman" userId="76693fbc-6f08-4fe5-b0b5-9833ad70bad8" providerId="ADAL" clId="{087952EA-27FE-4659-A810-2A359B7CF2C2}" dt="2017-10-16T16:52:59.261" v="12" actId="1076"/>
        <pc:sldMkLst>
          <pc:docMk/>
          <pc:sldMk cId="725837965" sldId="332"/>
        </pc:sldMkLst>
        <pc:picChg chg="del">
          <ac:chgData name="Bekah Troutman" userId="76693fbc-6f08-4fe5-b0b5-9833ad70bad8" providerId="ADAL" clId="{087952EA-27FE-4659-A810-2A359B7CF2C2}" dt="2017-10-16T16:52:57.772" v="11" actId="478"/>
          <ac:picMkLst>
            <pc:docMk/>
            <pc:sldMk cId="725837965" sldId="332"/>
            <ac:picMk id="5" creationId="{00000000-0000-0000-0000-000000000000}"/>
          </ac:picMkLst>
        </pc:picChg>
        <pc:picChg chg="add">
          <ac:chgData name="Bekah Troutman" userId="76693fbc-6f08-4fe5-b0b5-9833ad70bad8" providerId="ADAL" clId="{087952EA-27FE-4659-A810-2A359B7CF2C2}" dt="2017-10-16T16:52:59.261" v="12" actId="1076"/>
          <ac:picMkLst>
            <pc:docMk/>
            <pc:sldMk cId="725837965" sldId="332"/>
            <ac:picMk id="6" creationId="{0266780F-26C2-49F2-8F56-A3E599A9101B}"/>
          </ac:picMkLst>
        </pc:picChg>
      </pc:sldChg>
      <pc:sldChg chg="addSp delSp delAnim">
        <pc:chgData name="Bekah Troutman" userId="76693fbc-6f08-4fe5-b0b5-9833ad70bad8" providerId="ADAL" clId="{087952EA-27FE-4659-A810-2A359B7CF2C2}" dt="2017-10-16T16:53:03.638" v="14" actId="1076"/>
        <pc:sldMkLst>
          <pc:docMk/>
          <pc:sldMk cId="1001665645" sldId="333"/>
        </pc:sldMkLst>
        <pc:picChg chg="del">
          <ac:chgData name="Bekah Troutman" userId="76693fbc-6f08-4fe5-b0b5-9833ad70bad8" providerId="ADAL" clId="{087952EA-27FE-4659-A810-2A359B7CF2C2}" dt="2017-10-16T16:53:03.402" v="13" actId="478"/>
          <ac:picMkLst>
            <pc:docMk/>
            <pc:sldMk cId="1001665645" sldId="333"/>
            <ac:picMk id="3" creationId="{00000000-0000-0000-0000-000000000000}"/>
          </ac:picMkLst>
        </pc:picChg>
        <pc:picChg chg="add">
          <ac:chgData name="Bekah Troutman" userId="76693fbc-6f08-4fe5-b0b5-9833ad70bad8" providerId="ADAL" clId="{087952EA-27FE-4659-A810-2A359B7CF2C2}" dt="2017-10-16T16:53:03.638" v="14" actId="1076"/>
          <ac:picMkLst>
            <pc:docMk/>
            <pc:sldMk cId="1001665645" sldId="333"/>
            <ac:picMk id="4" creationId="{3184B1EE-1887-4555-9444-E89FB7D70A75}"/>
          </ac:picMkLst>
        </pc:picChg>
      </pc:sldChg>
      <pc:sldChg chg="addSp delSp delAnim">
        <pc:chgData name="Bekah Troutman" userId="76693fbc-6f08-4fe5-b0b5-9833ad70bad8" providerId="ADAL" clId="{087952EA-27FE-4659-A810-2A359B7CF2C2}" dt="2017-10-16T16:53:06.576" v="16" actId="1076"/>
        <pc:sldMkLst>
          <pc:docMk/>
          <pc:sldMk cId="863928304" sldId="334"/>
        </pc:sldMkLst>
        <pc:picChg chg="del">
          <ac:chgData name="Bekah Troutman" userId="76693fbc-6f08-4fe5-b0b5-9833ad70bad8" providerId="ADAL" clId="{087952EA-27FE-4659-A810-2A359B7CF2C2}" dt="2017-10-16T16:53:06.096" v="15" actId="478"/>
          <ac:picMkLst>
            <pc:docMk/>
            <pc:sldMk cId="863928304" sldId="334"/>
            <ac:picMk id="5" creationId="{00000000-0000-0000-0000-000000000000}"/>
          </ac:picMkLst>
        </pc:picChg>
        <pc:picChg chg="add">
          <ac:chgData name="Bekah Troutman" userId="76693fbc-6f08-4fe5-b0b5-9833ad70bad8" providerId="ADAL" clId="{087952EA-27FE-4659-A810-2A359B7CF2C2}" dt="2017-10-16T16:53:06.576" v="16" actId="1076"/>
          <ac:picMkLst>
            <pc:docMk/>
            <pc:sldMk cId="863928304" sldId="334"/>
            <ac:picMk id="6" creationId="{C7BDB125-AC00-4FE5-AA96-6FC9DC10E03B}"/>
          </ac:picMkLst>
        </pc:picChg>
      </pc:sldChg>
      <pc:sldChg chg="addSp delSp delAnim">
        <pc:chgData name="Bekah Troutman" userId="76693fbc-6f08-4fe5-b0b5-9833ad70bad8" providerId="ADAL" clId="{087952EA-27FE-4659-A810-2A359B7CF2C2}" dt="2017-10-16T16:53:10.210" v="18" actId="1076"/>
        <pc:sldMkLst>
          <pc:docMk/>
          <pc:sldMk cId="477679650" sldId="335"/>
        </pc:sldMkLst>
        <pc:picChg chg="del">
          <ac:chgData name="Bekah Troutman" userId="76693fbc-6f08-4fe5-b0b5-9833ad70bad8" providerId="ADAL" clId="{087952EA-27FE-4659-A810-2A359B7CF2C2}" dt="2017-10-16T16:53:09.969" v="17" actId="478"/>
          <ac:picMkLst>
            <pc:docMk/>
            <pc:sldMk cId="477679650" sldId="335"/>
            <ac:picMk id="5" creationId="{00000000-0000-0000-0000-000000000000}"/>
          </ac:picMkLst>
        </pc:picChg>
        <pc:picChg chg="add">
          <ac:chgData name="Bekah Troutman" userId="76693fbc-6f08-4fe5-b0b5-9833ad70bad8" providerId="ADAL" clId="{087952EA-27FE-4659-A810-2A359B7CF2C2}" dt="2017-10-16T16:53:10.210" v="18" actId="1076"/>
          <ac:picMkLst>
            <pc:docMk/>
            <pc:sldMk cId="477679650" sldId="335"/>
            <ac:picMk id="6" creationId="{2FAA93E8-C107-4242-8DBF-DA17DB634048}"/>
          </ac:picMkLst>
        </pc:picChg>
      </pc:sldChg>
    </pc:docChg>
  </pc:docChgLst>
  <pc:docChgLst>
    <pc:chgData name="Victoria Forlini" userId="af864c00-f3dd-45fb-8bd6-56b92ade3fc8" providerId="ADAL" clId="{1C177067-B5BF-4326-A551-2D19F35DAA2E}"/>
    <pc:docChg chg="undo custSel addSld delSld modSld">
      <pc:chgData name="Victoria Forlini" userId="af864c00-f3dd-45fb-8bd6-56b92ade3fc8" providerId="ADAL" clId="{1C177067-B5BF-4326-A551-2D19F35DAA2E}" dt="2017-10-24T13:36:16.466" v="632" actId="1036"/>
      <pc:docMkLst>
        <pc:docMk/>
      </pc:docMkLst>
      <pc:sldChg chg="addSp del">
        <pc:chgData name="Victoria Forlini" userId="af864c00-f3dd-45fb-8bd6-56b92ade3fc8" providerId="ADAL" clId="{1C177067-B5BF-4326-A551-2D19F35DAA2E}" dt="2017-10-24T13:07:55.436" v="213" actId="2696"/>
        <pc:sldMkLst>
          <pc:docMk/>
          <pc:sldMk cId="612763724" sldId="256"/>
        </pc:sldMkLst>
        <pc:picChg chg="add">
          <ac:chgData name="Victoria Forlini" userId="af864c00-f3dd-45fb-8bd6-56b92ade3fc8" providerId="ADAL" clId="{1C177067-B5BF-4326-A551-2D19F35DAA2E}" dt="2017-10-24T13:00:53.896" v="0" actId="2696"/>
          <ac:picMkLst>
            <pc:docMk/>
            <pc:sldMk cId="612763724" sldId="256"/>
            <ac:picMk id="1026" creationId="{8D953A57-F4F7-4D1E-8162-7EDBC4852687}"/>
          </ac:picMkLst>
        </pc:picChg>
      </pc:sldChg>
      <pc:sldChg chg="modSp">
        <pc:chgData name="Victoria Forlini" userId="af864c00-f3dd-45fb-8bd6-56b92ade3fc8" providerId="ADAL" clId="{1C177067-B5BF-4326-A551-2D19F35DAA2E}" dt="2017-10-24T13:22:06.680" v="306" actId="14100"/>
        <pc:sldMkLst>
          <pc:docMk/>
          <pc:sldMk cId="2858468642" sldId="320"/>
        </pc:sldMkLst>
        <pc:spChg chg="mod">
          <ac:chgData name="Victoria Forlini" userId="af864c00-f3dd-45fb-8bd6-56b92ade3fc8" providerId="ADAL" clId="{1C177067-B5BF-4326-A551-2D19F35DAA2E}" dt="2017-10-24T13:22:06.680" v="306" actId="14100"/>
          <ac:spMkLst>
            <pc:docMk/>
            <pc:sldMk cId="2858468642" sldId="320"/>
            <ac:spMk id="3" creationId="{00000000-0000-0000-0000-000000000000}"/>
          </ac:spMkLst>
        </pc:spChg>
      </pc:sldChg>
      <pc:sldChg chg="modSp">
        <pc:chgData name="Victoria Forlini" userId="af864c00-f3dd-45fb-8bd6-56b92ade3fc8" providerId="ADAL" clId="{1C177067-B5BF-4326-A551-2D19F35DAA2E}" dt="2017-10-24T13:24:29.237" v="381" actId="20577"/>
        <pc:sldMkLst>
          <pc:docMk/>
          <pc:sldMk cId="746675756" sldId="324"/>
        </pc:sldMkLst>
        <pc:spChg chg="mod">
          <ac:chgData name="Victoria Forlini" userId="af864c00-f3dd-45fb-8bd6-56b92ade3fc8" providerId="ADAL" clId="{1C177067-B5BF-4326-A551-2D19F35DAA2E}" dt="2017-10-24T13:23:48.791" v="369" actId="14100"/>
          <ac:spMkLst>
            <pc:docMk/>
            <pc:sldMk cId="746675756" sldId="324"/>
            <ac:spMk id="2" creationId="{00000000-0000-0000-0000-000000000000}"/>
          </ac:spMkLst>
        </pc:spChg>
        <pc:spChg chg="mod">
          <ac:chgData name="Victoria Forlini" userId="af864c00-f3dd-45fb-8bd6-56b92ade3fc8" providerId="ADAL" clId="{1C177067-B5BF-4326-A551-2D19F35DAA2E}" dt="2017-10-24T13:24:29.237" v="381" actId="20577"/>
          <ac:spMkLst>
            <pc:docMk/>
            <pc:sldMk cId="746675756" sldId="324"/>
            <ac:spMk id="3" creationId="{00000000-0000-0000-0000-000000000000}"/>
          </ac:spMkLst>
        </pc:spChg>
      </pc:sldChg>
      <pc:sldChg chg="modSp">
        <pc:chgData name="Victoria Forlini" userId="af864c00-f3dd-45fb-8bd6-56b92ade3fc8" providerId="ADAL" clId="{1C177067-B5BF-4326-A551-2D19F35DAA2E}" dt="2017-10-24T13:24:47.808" v="382" actId="115"/>
        <pc:sldMkLst>
          <pc:docMk/>
          <pc:sldMk cId="3287783468" sldId="325"/>
        </pc:sldMkLst>
        <pc:spChg chg="mod">
          <ac:chgData name="Victoria Forlini" userId="af864c00-f3dd-45fb-8bd6-56b92ade3fc8" providerId="ADAL" clId="{1C177067-B5BF-4326-A551-2D19F35DAA2E}" dt="2017-10-24T13:24:47.808" v="382" actId="115"/>
          <ac:spMkLst>
            <pc:docMk/>
            <pc:sldMk cId="3287783468" sldId="325"/>
            <ac:spMk id="3" creationId="{00000000-0000-0000-0000-000000000000}"/>
          </ac:spMkLst>
        </pc:spChg>
      </pc:sldChg>
      <pc:sldChg chg="modSp">
        <pc:chgData name="Victoria Forlini" userId="af864c00-f3dd-45fb-8bd6-56b92ade3fc8" providerId="ADAL" clId="{1C177067-B5BF-4326-A551-2D19F35DAA2E}" dt="2017-10-24T13:26:59.990" v="447" actId="1036"/>
        <pc:sldMkLst>
          <pc:docMk/>
          <pc:sldMk cId="2446902221" sldId="328"/>
        </pc:sldMkLst>
        <pc:spChg chg="mod">
          <ac:chgData name="Victoria Forlini" userId="af864c00-f3dd-45fb-8bd6-56b92ade3fc8" providerId="ADAL" clId="{1C177067-B5BF-4326-A551-2D19F35DAA2E}" dt="2017-10-24T13:26:59.990" v="447" actId="1036"/>
          <ac:spMkLst>
            <pc:docMk/>
            <pc:sldMk cId="2446902221" sldId="328"/>
            <ac:spMk id="4" creationId="{00000000-0000-0000-0000-000000000000}"/>
          </ac:spMkLst>
        </pc:spChg>
      </pc:sldChg>
      <pc:sldChg chg="modSp">
        <pc:chgData name="Victoria Forlini" userId="af864c00-f3dd-45fb-8bd6-56b92ade3fc8" providerId="ADAL" clId="{1C177067-B5BF-4326-A551-2D19F35DAA2E}" dt="2017-10-24T13:27:14.299" v="485" actId="1036"/>
        <pc:sldMkLst>
          <pc:docMk/>
          <pc:sldMk cId="2044810764" sldId="329"/>
        </pc:sldMkLst>
        <pc:spChg chg="mod">
          <ac:chgData name="Victoria Forlini" userId="af864c00-f3dd-45fb-8bd6-56b92ade3fc8" providerId="ADAL" clId="{1C177067-B5BF-4326-A551-2D19F35DAA2E}" dt="2017-10-24T13:27:14.299" v="485" actId="1036"/>
          <ac:spMkLst>
            <pc:docMk/>
            <pc:sldMk cId="2044810764" sldId="329"/>
            <ac:spMk id="3" creationId="{00000000-0000-0000-0000-000000000000}"/>
          </ac:spMkLst>
        </pc:spChg>
      </pc:sldChg>
      <pc:sldChg chg="modSp">
        <pc:chgData name="Victoria Forlini" userId="af864c00-f3dd-45fb-8bd6-56b92ade3fc8" providerId="ADAL" clId="{1C177067-B5BF-4326-A551-2D19F35DAA2E}" dt="2017-10-24T13:27:27.025" v="490" actId="20577"/>
        <pc:sldMkLst>
          <pc:docMk/>
          <pc:sldMk cId="2191149053" sldId="330"/>
        </pc:sldMkLst>
        <pc:spChg chg="mod">
          <ac:chgData name="Victoria Forlini" userId="af864c00-f3dd-45fb-8bd6-56b92ade3fc8" providerId="ADAL" clId="{1C177067-B5BF-4326-A551-2D19F35DAA2E}" dt="2017-10-24T13:27:27.025" v="490" actId="20577"/>
          <ac:spMkLst>
            <pc:docMk/>
            <pc:sldMk cId="2191149053" sldId="330"/>
            <ac:spMk id="2" creationId="{00000000-0000-0000-0000-000000000000}"/>
          </ac:spMkLst>
        </pc:spChg>
      </pc:sldChg>
      <pc:sldChg chg="modSp">
        <pc:chgData name="Victoria Forlini" userId="af864c00-f3dd-45fb-8bd6-56b92ade3fc8" providerId="ADAL" clId="{1C177067-B5BF-4326-A551-2D19F35DAA2E}" dt="2017-10-24T13:36:16.466" v="632" actId="1036"/>
        <pc:sldMkLst>
          <pc:docMk/>
          <pc:sldMk cId="1181635659" sldId="346"/>
        </pc:sldMkLst>
        <pc:spChg chg="mod">
          <ac:chgData name="Victoria Forlini" userId="af864c00-f3dd-45fb-8bd6-56b92ade3fc8" providerId="ADAL" clId="{1C177067-B5BF-4326-A551-2D19F35DAA2E}" dt="2017-10-24T13:36:16.466" v="632" actId="1036"/>
          <ac:spMkLst>
            <pc:docMk/>
            <pc:sldMk cId="1181635659" sldId="346"/>
            <ac:spMk id="2" creationId="{00000000-0000-0000-0000-000000000000}"/>
          </ac:spMkLst>
        </pc:spChg>
        <pc:spChg chg="mod">
          <ac:chgData name="Victoria Forlini" userId="af864c00-f3dd-45fb-8bd6-56b92ade3fc8" providerId="ADAL" clId="{1C177067-B5BF-4326-A551-2D19F35DAA2E}" dt="2017-10-24T13:35:50.946" v="591" actId="1036"/>
          <ac:spMkLst>
            <pc:docMk/>
            <pc:sldMk cId="1181635659" sldId="346"/>
            <ac:spMk id="3" creationId="{00000000-0000-0000-0000-000000000000}"/>
          </ac:spMkLst>
        </pc:spChg>
        <pc:graphicFrameChg chg="mod">
          <ac:chgData name="Victoria Forlini" userId="af864c00-f3dd-45fb-8bd6-56b92ade3fc8" providerId="ADAL" clId="{1C177067-B5BF-4326-A551-2D19F35DAA2E}" dt="2017-10-24T13:35:56.129" v="596" actId="1036"/>
          <ac:graphicFrameMkLst>
            <pc:docMk/>
            <pc:sldMk cId="1181635659" sldId="346"/>
            <ac:graphicFrameMk id="4" creationId="{1700237F-0891-47C3-B082-2703E3A0E61E}"/>
          </ac:graphicFrameMkLst>
        </pc:graphicFrameChg>
      </pc:sldChg>
      <pc:sldChg chg="modSp setBg">
        <pc:chgData name="Victoria Forlini" userId="af864c00-f3dd-45fb-8bd6-56b92ade3fc8" providerId="ADAL" clId="{1C177067-B5BF-4326-A551-2D19F35DAA2E}" dt="2017-10-24T13:28:30.390" v="551" actId="1036"/>
        <pc:sldMkLst>
          <pc:docMk/>
          <pc:sldMk cId="2137023653" sldId="347"/>
        </pc:sldMkLst>
        <pc:spChg chg="mod">
          <ac:chgData name="Victoria Forlini" userId="af864c00-f3dd-45fb-8bd6-56b92ade3fc8" providerId="ADAL" clId="{1C177067-B5BF-4326-A551-2D19F35DAA2E}" dt="2017-10-24T13:19:29.071" v="235" actId="20577"/>
          <ac:spMkLst>
            <pc:docMk/>
            <pc:sldMk cId="2137023653" sldId="347"/>
            <ac:spMk id="2" creationId="{00000000-0000-0000-0000-000000000000}"/>
          </ac:spMkLst>
        </pc:spChg>
      </pc:sldChg>
      <pc:sldChg chg="del">
        <pc:chgData name="Victoria Forlini" userId="af864c00-f3dd-45fb-8bd6-56b92ade3fc8" providerId="ADAL" clId="{1C177067-B5BF-4326-A551-2D19F35DAA2E}" dt="2017-10-24T13:19:42.386" v="236" actId="2696"/>
        <pc:sldMkLst>
          <pc:docMk/>
          <pc:sldMk cId="94882406" sldId="348"/>
        </pc:sldMkLst>
      </pc:sldChg>
      <pc:sldChg chg="addSp delSp modSp mod setBg setClrOvrMap">
        <pc:chgData name="Victoria Forlini" userId="af864c00-f3dd-45fb-8bd6-56b92ade3fc8" providerId="ADAL" clId="{1C177067-B5BF-4326-A551-2D19F35DAA2E}" dt="2017-10-24T13:18:00.260" v="221" actId="27614"/>
        <pc:sldMkLst>
          <pc:docMk/>
          <pc:sldMk cId="2172201842" sldId="351"/>
        </pc:sldMkLst>
        <pc:spChg chg="mod ord">
          <ac:chgData name="Victoria Forlini" userId="af864c00-f3dd-45fb-8bd6-56b92ade3fc8" providerId="ADAL" clId="{1C177067-B5BF-4326-A551-2D19F35DAA2E}" dt="2017-10-24T13:14:08.093" v="220" actId="26606"/>
          <ac:spMkLst>
            <pc:docMk/>
            <pc:sldMk cId="2172201842" sldId="351"/>
            <ac:spMk id="3" creationId="{00000000-0000-0000-0000-000000000000}"/>
          </ac:spMkLst>
        </pc:spChg>
        <pc:picChg chg="del">
          <ac:chgData name="Victoria Forlini" userId="af864c00-f3dd-45fb-8bd6-56b92ade3fc8" providerId="ADAL" clId="{1C177067-B5BF-4326-A551-2D19F35DAA2E}" dt="2017-10-24T13:10:39.357" v="214" actId="478"/>
          <ac:picMkLst>
            <pc:docMk/>
            <pc:sldMk cId="2172201842" sldId="351"/>
            <ac:picMk id="2" creationId="{00000000-0000-0000-0000-000000000000}"/>
          </ac:picMkLst>
        </pc:picChg>
        <pc:picChg chg="add mod">
          <ac:chgData name="Victoria Forlini" userId="af864c00-f3dd-45fb-8bd6-56b92ade3fc8" providerId="ADAL" clId="{1C177067-B5BF-4326-A551-2D19F35DAA2E}" dt="2017-10-24T13:18:00.260" v="221" actId="27614"/>
          <ac:picMkLst>
            <pc:docMk/>
            <pc:sldMk cId="2172201842" sldId="351"/>
            <ac:picMk id="4" creationId="{4E7F9A35-1968-43AB-800D-0F9685ECE28C}"/>
          </ac:picMkLst>
        </pc:picChg>
        <pc:cxnChg chg="del">
          <ac:chgData name="Victoria Forlini" userId="af864c00-f3dd-45fb-8bd6-56b92ade3fc8" providerId="ADAL" clId="{1C177067-B5BF-4326-A551-2D19F35DAA2E}" dt="2017-10-24T13:14:08.093" v="220" actId="26606"/>
          <ac:cxnSpMkLst>
            <pc:docMk/>
            <pc:sldMk cId="2172201842" sldId="351"/>
            <ac:cxnSpMk id="8" creationId="{E126E481-B945-4179-BD79-05E96E9B29E1}"/>
          </ac:cxnSpMkLst>
        </pc:cxnChg>
      </pc:sldChg>
      <pc:sldChg chg="add del">
        <pc:chgData name="Victoria Forlini" userId="af864c00-f3dd-45fb-8bd6-56b92ade3fc8" providerId="ADAL" clId="{1C177067-B5BF-4326-A551-2D19F35DAA2E}" dt="2017-10-24T13:02:56.246" v="3" actId="2696"/>
        <pc:sldMkLst>
          <pc:docMk/>
          <pc:sldMk cId="3077141437" sldId="353"/>
        </pc:sldMkLst>
      </pc:sldChg>
      <pc:sldChg chg="add del">
        <pc:chgData name="Victoria Forlini" userId="af864c00-f3dd-45fb-8bd6-56b92ade3fc8" providerId="ADAL" clId="{1C177067-B5BF-4326-A551-2D19F35DAA2E}" dt="2017-10-24T13:07:51.591" v="212" actId="2696"/>
        <pc:sldMkLst>
          <pc:docMk/>
          <pc:sldMk cId="2554915974" sldId="354"/>
        </pc:sldMkLst>
      </pc:sldChg>
      <pc:sldChg chg="modSp add">
        <pc:chgData name="Victoria Forlini" userId="af864c00-f3dd-45fb-8bd6-56b92ade3fc8" providerId="ADAL" clId="{1C177067-B5BF-4326-A551-2D19F35DAA2E}" dt="2017-10-24T13:06:44.970" v="211" actId="1038"/>
        <pc:sldMkLst>
          <pc:docMk/>
          <pc:sldMk cId="3077141437" sldId="355"/>
        </pc:sldMkLst>
        <pc:spChg chg="mod">
          <ac:chgData name="Victoria Forlini" userId="af864c00-f3dd-45fb-8bd6-56b92ade3fc8" providerId="ADAL" clId="{1C177067-B5BF-4326-A551-2D19F35DAA2E}" dt="2017-10-24T13:06:44.970" v="211" actId="1038"/>
          <ac:spMkLst>
            <pc:docMk/>
            <pc:sldMk cId="3077141437" sldId="355"/>
            <ac:spMk id="2" creationId="{00000000-0000-0000-0000-000000000000}"/>
          </ac:spMkLst>
        </pc:spChg>
        <pc:spChg chg="mod">
          <ac:chgData name="Victoria Forlini" userId="af864c00-f3dd-45fb-8bd6-56b92ade3fc8" providerId="ADAL" clId="{1C177067-B5BF-4326-A551-2D19F35DAA2E}" dt="2017-10-24T13:05:55.658" v="143" actId="255"/>
          <ac:spMkLst>
            <pc:docMk/>
            <pc:sldMk cId="3077141437" sldId="355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9A661-87D3-4020-861B-EDA38D14C814}" type="datetimeFigureOut">
              <a:rPr lang="it-IT" smtClean="0"/>
              <a:pPr/>
              <a:t>11/12/2018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4DAFA-A11A-4AA1-8FE0-0A504050FAC8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27FF8-9E2D-F647-8634-FBAFE18014B3}" type="datetimeFigureOut">
              <a:rPr lang="en-US" smtClean="0"/>
              <a:pPr/>
              <a:t>12/11/2018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6FDB45-E57C-334A-8658-B1D0E569B0F7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7697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6FDB45-E57C-334A-8658-B1D0E569B0F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C3DCE6-1C1B-4E50-A0DF-4CAA51F503C4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930408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C3DCE6-1C1B-4E50-A0DF-4CAA51F503C4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930408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C3DCE6-1C1B-4E50-A0DF-4CAA51F503C4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930408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06877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704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342882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2" indent="-257162" algn="l" defTabSz="34288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342882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8" indent="-171442" algn="l" defTabSz="342882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1" indent="-171442" algn="l" defTabSz="342882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3" indent="-171442" algn="l" defTabSz="342882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7" indent="-171442" algn="l" defTabSz="34288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6" indent="-171442" algn="l" defTabSz="34288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82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8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2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://www.albertomontanari.it/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64" y="0"/>
            <a:ext cx="12180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Line 26"/>
          <p:cNvSpPr>
            <a:spLocks noChangeShapeType="1"/>
          </p:cNvSpPr>
          <p:nvPr/>
        </p:nvSpPr>
        <p:spPr bwMode="auto">
          <a:xfrm rot="540000">
            <a:off x="40" y="3654"/>
            <a:ext cx="199550" cy="1312824"/>
          </a:xfrm>
          <a:prstGeom prst="line">
            <a:avLst/>
          </a:prstGeom>
          <a:noFill/>
          <a:ln w="1905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486" y="10716"/>
            <a:ext cx="1036151" cy="133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1257297" y="435428"/>
            <a:ext cx="2917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Alma Mater </a:t>
            </a:r>
            <a:r>
              <a:rPr lang="it-IT" sz="1400" dirty="0" err="1" smtClean="0"/>
              <a:t>Studiorum</a:t>
            </a:r>
            <a:endParaRPr lang="it-IT" sz="1400" dirty="0" smtClean="0"/>
          </a:p>
          <a:p>
            <a:r>
              <a:rPr lang="it-IT" sz="1400" dirty="0" err="1" smtClean="0"/>
              <a:t>University</a:t>
            </a:r>
            <a:r>
              <a:rPr lang="it-IT" sz="1400" dirty="0" smtClean="0"/>
              <a:t> </a:t>
            </a:r>
            <a:r>
              <a:rPr lang="it-IT" sz="1400" dirty="0" err="1" smtClean="0"/>
              <a:t>of</a:t>
            </a:r>
            <a:r>
              <a:rPr lang="it-IT" sz="1400" dirty="0" smtClean="0"/>
              <a:t> Bologna</a:t>
            </a:r>
            <a:endParaRPr lang="it-IT" sz="14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727412" y="6623549"/>
            <a:ext cx="6741333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000" b="1" u="none" dirty="0" err="1" smtClean="0"/>
              <a:t>This</a:t>
            </a:r>
            <a:r>
              <a:rPr lang="it-IT" sz="1000" b="1" u="none" dirty="0" smtClean="0"/>
              <a:t> </a:t>
            </a:r>
            <a:r>
              <a:rPr lang="it-IT" sz="1000" b="1" u="none" dirty="0" err="1" smtClean="0"/>
              <a:t>presentation</a:t>
            </a:r>
            <a:r>
              <a:rPr lang="it-IT" sz="1000" b="1" u="none" dirty="0" smtClean="0"/>
              <a:t> </a:t>
            </a:r>
            <a:r>
              <a:rPr lang="it-IT" sz="1000" b="1" u="none" dirty="0" err="1" smtClean="0"/>
              <a:t>is</a:t>
            </a:r>
            <a:r>
              <a:rPr lang="it-IT" sz="1000" b="1" u="none" baseline="0" dirty="0" smtClean="0"/>
              <a:t> </a:t>
            </a:r>
            <a:r>
              <a:rPr lang="it-IT" sz="1000" b="1" u="none" baseline="0" dirty="0" err="1" smtClean="0"/>
              <a:t>available</a:t>
            </a:r>
            <a:r>
              <a:rPr lang="it-IT" sz="1000" b="1" u="none" baseline="0" dirty="0" smtClean="0"/>
              <a:t> </a:t>
            </a:r>
            <a:r>
              <a:rPr lang="it-IT" sz="1000" b="1" u="none" dirty="0" smtClean="0"/>
              <a:t>at the web </a:t>
            </a:r>
            <a:r>
              <a:rPr lang="it-IT" sz="1000" b="1" u="none" dirty="0" err="1" smtClean="0"/>
              <a:t>address</a:t>
            </a:r>
            <a:r>
              <a:rPr lang="it-IT" sz="1000" b="1" u="none" dirty="0" smtClean="0"/>
              <a:t> http</a:t>
            </a:r>
            <a:r>
              <a:rPr lang="it-IT" sz="1000" b="1" u="none" dirty="0"/>
              <a:t>://</a:t>
            </a:r>
            <a:r>
              <a:rPr lang="it-IT" sz="1000" b="1" u="none" dirty="0" smtClean="0"/>
              <a:t>www.albertomontanari.it – E-mail</a:t>
            </a:r>
            <a:r>
              <a:rPr lang="it-IT" sz="1000" b="1" u="none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: alberto.montanari@unibo.it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17205" y="1521695"/>
            <a:ext cx="109147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4400" b="1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Sustainable</a:t>
            </a:r>
            <a:r>
              <a:rPr lang="it-IT" sz="4400" b="1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</a:t>
            </a:r>
            <a:r>
              <a:rPr lang="it-IT" sz="4400" b="1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digitalization</a:t>
            </a:r>
            <a:r>
              <a:rPr lang="it-IT" sz="4400" b="1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: </a:t>
            </a:r>
            <a:br>
              <a:rPr lang="it-IT" sz="4400" b="1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</a:br>
            <a:r>
              <a:rPr lang="it-IT" sz="4400" b="1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a global challenge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839482" y="3464437"/>
            <a:ext cx="6070355" cy="1261884"/>
          </a:xfrm>
          <a:prstGeom prst="rect">
            <a:avLst/>
          </a:prstGeom>
          <a:noFill/>
          <a:ln w="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800" b="1" u="none" dirty="0" smtClean="0"/>
              <a:t>Alberto Montanari</a:t>
            </a:r>
            <a:r>
              <a:rPr lang="it-IT" sz="3600" u="none" dirty="0" smtClean="0"/>
              <a:t/>
            </a:r>
            <a:br>
              <a:rPr lang="it-IT" sz="3600" u="none" dirty="0" smtClean="0"/>
            </a:br>
            <a:r>
              <a:rPr lang="it-IT" sz="1600" dirty="0" smtClean="0"/>
              <a:t>Professor </a:t>
            </a:r>
            <a:r>
              <a:rPr lang="it-IT" sz="1600" dirty="0" err="1" smtClean="0"/>
              <a:t>of</a:t>
            </a:r>
            <a:r>
              <a:rPr lang="it-IT" sz="1600" dirty="0" smtClean="0"/>
              <a:t> </a:t>
            </a:r>
            <a:r>
              <a:rPr lang="it-IT" sz="1600" dirty="0" err="1" smtClean="0"/>
              <a:t>Hydrology</a:t>
            </a:r>
            <a:r>
              <a:rPr lang="it-IT" sz="1600" dirty="0" smtClean="0"/>
              <a:t> – </a:t>
            </a:r>
            <a:r>
              <a:rPr lang="it-IT" sz="1600" u="none" dirty="0" err="1" smtClean="0"/>
              <a:t>University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of</a:t>
            </a:r>
            <a:r>
              <a:rPr lang="it-IT" sz="1600" u="none" dirty="0" smtClean="0"/>
              <a:t> Bologna</a:t>
            </a:r>
            <a:br>
              <a:rPr lang="it-IT" sz="1600" u="none" dirty="0" smtClean="0"/>
            </a:br>
            <a:r>
              <a:rPr lang="it-IT" sz="1600" u="none" dirty="0" smtClean="0"/>
              <a:t>alberto.montanari@unibo.it - </a:t>
            </a:r>
            <a:r>
              <a:rPr lang="it-IT" sz="1600" u="none" dirty="0" smtClean="0">
                <a:hlinkClick r:id="rId5"/>
              </a:rPr>
              <a:t>www.albertomontanari.it</a:t>
            </a:r>
            <a:endParaRPr lang="it-IT" sz="1600" u="none" dirty="0" smtClean="0"/>
          </a:p>
          <a:p>
            <a:pPr algn="ctr"/>
            <a:r>
              <a:rPr lang="it-IT" sz="1600" dirty="0" err="1" smtClean="0"/>
              <a:t>President</a:t>
            </a:r>
            <a:r>
              <a:rPr lang="it-IT" sz="1600" dirty="0" smtClean="0"/>
              <a:t> </a:t>
            </a:r>
            <a:r>
              <a:rPr lang="it-IT" sz="1600" dirty="0" err="1" smtClean="0"/>
              <a:t>Elect</a:t>
            </a:r>
            <a:r>
              <a:rPr lang="it-IT" sz="1600" dirty="0" smtClean="0"/>
              <a:t> – EGU</a:t>
            </a:r>
            <a:endParaRPr lang="it-IT" sz="1600" u="none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51325" y="0"/>
            <a:ext cx="52117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96326"/>
            <a:ext cx="12192000" cy="1761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asellaDiTesto 10"/>
          <p:cNvSpPr txBox="1"/>
          <p:nvPr/>
        </p:nvSpPr>
        <p:spPr>
          <a:xfrm>
            <a:off x="330200" y="622300"/>
            <a:ext cx="88773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The history of humanity is marked by fundamental inventions and discoveries  that radically changed the history and life of people.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Examples are the invention of the wheel (4500-3300 BC) and the discovery of America (1492).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smtClean="0"/>
              <a:t>These steps </a:t>
            </a:r>
            <a:r>
              <a:rPr lang="en-US" sz="2800" dirty="0" smtClean="0"/>
              <a:t>forward were generally not immediately perceived by contemporary humanity.</a:t>
            </a:r>
          </a:p>
          <a:p>
            <a:pPr marL="355600" indent="-355600">
              <a:buFont typeface="Arial" pitchFamily="34" charset="0"/>
              <a:buChar char="•"/>
            </a:pPr>
            <a:endParaRPr lang="en-US" sz="2800" dirty="0" smtClean="0"/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The history of science is similar (several landmark papers were poorly cited immediately after publication).</a:t>
            </a:r>
          </a:p>
        </p:txBody>
      </p:sp>
      <p:pic>
        <p:nvPicPr>
          <p:cNvPr id="9218" name="Picture 2" descr="https://upload.wikimedia.org/wikipedia/commons/7/73/Christopher_Columbus_by_Carl_von_Pilot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42446" y="596900"/>
            <a:ext cx="2143154" cy="2874963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9537700" y="3654336"/>
            <a:ext cx="2527300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 smtClean="0"/>
              <a:t>Christopher Columbus depicted on his ship by Carl von </a:t>
            </a:r>
            <a:r>
              <a:rPr lang="en-US" sz="1400" dirty="0" err="1" smtClean="0"/>
              <a:t>Piloty</a:t>
            </a:r>
            <a:r>
              <a:rPr lang="en-US" sz="1400" dirty="0" smtClean="0"/>
              <a:t>  https://commons.wikimedia.org/w/index.php?curid=17318604</a:t>
            </a:r>
            <a:endParaRPr lang="it-IT" sz="14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/>
              <a:t>Premise</a:t>
            </a:r>
          </a:p>
        </p:txBody>
      </p:sp>
      <p:sp>
        <p:nvSpPr>
          <p:cNvPr id="2" name="AutoShape 2" descr="Risultati immagini per agu100"/>
          <p:cNvSpPr>
            <a:spLocks noChangeAspect="1" noChangeArrowheads="1"/>
          </p:cNvSpPr>
          <p:nvPr/>
        </p:nvSpPr>
        <p:spPr bwMode="auto">
          <a:xfrm>
            <a:off x="63500" y="-1365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220" name="AutoShape 4" descr="Risultati immagini per agu100"/>
          <p:cNvSpPr>
            <a:spLocks noChangeAspect="1" noChangeArrowheads="1"/>
          </p:cNvSpPr>
          <p:nvPr/>
        </p:nvSpPr>
        <p:spPr bwMode="auto">
          <a:xfrm>
            <a:off x="63500" y="-1365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223" name="AutoShape 7" descr="Immagine correlata"/>
          <p:cNvSpPr>
            <a:spLocks noChangeAspect="1" noChangeArrowheads="1"/>
          </p:cNvSpPr>
          <p:nvPr/>
        </p:nvSpPr>
        <p:spPr bwMode="auto">
          <a:xfrm>
            <a:off x="63500" y="-136525"/>
            <a:ext cx="3362325" cy="3362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06100" y="5372100"/>
            <a:ext cx="14859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upload.wikimedia.org/wikipedia/commons/thumb/9/99/InternetPenetrationWorldMap.svg/1280px-InternetPenetrationWorldMap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5375" y="2202744"/>
            <a:ext cx="4746625" cy="2442281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96326"/>
            <a:ext cx="12192000" cy="1761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asellaDiTesto 10"/>
          <p:cNvSpPr txBox="1"/>
          <p:nvPr/>
        </p:nvSpPr>
        <p:spPr>
          <a:xfrm>
            <a:off x="330200" y="1054100"/>
            <a:ext cx="11290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The handheld mobile phone (1973)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0" y="1651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Example of recent inventions that changed our life </a:t>
            </a:r>
            <a:endParaRPr lang="en-US" sz="32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30200" y="2755900"/>
            <a:ext cx="11290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Internet (sixties of the previous century)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330200" y="4635500"/>
            <a:ext cx="11290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/>
            <a:r>
              <a:rPr lang="en-US" sz="2800" dirty="0" smtClean="0"/>
              <a:t>Likewise, the impact of these inventions was not immediately perceived.</a:t>
            </a:r>
          </a:p>
        </p:txBody>
      </p:sp>
      <p:pic>
        <p:nvPicPr>
          <p:cNvPr id="8194" name="Picture 2" descr="https://upload.wikimedia.org/wikipedia/commons/c/c7/Mobile_phone_PHS_Japan_1997-2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6475" y="735013"/>
            <a:ext cx="2295525" cy="1597685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>
            <a:off x="8750300" y="934135"/>
            <a:ext cx="2692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By </a:t>
            </a:r>
            <a:r>
              <a:rPr lang="en-US" sz="1400" dirty="0" err="1" smtClean="0"/>
              <a:t>Marus</a:t>
            </a:r>
            <a:r>
              <a:rPr lang="en-US" sz="1400" dirty="0" smtClean="0"/>
              <a:t> - </a:t>
            </a:r>
            <a:r>
              <a:rPr lang="en-US" sz="1400" dirty="0" err="1" smtClean="0"/>
              <a:t>Marus</a:t>
            </a:r>
            <a:r>
              <a:rPr lang="en-US" sz="1400" dirty="0" smtClean="0"/>
              <a:t>, Public Domain, https://commons.wikimedia.org/w/index.php?curid=1602879</a:t>
            </a:r>
            <a:endParaRPr lang="it-IT" sz="1400" dirty="0"/>
          </a:p>
        </p:txBody>
      </p:sp>
      <p:sp>
        <p:nvSpPr>
          <p:cNvPr id="10" name="Rettangolo 9"/>
          <p:cNvSpPr/>
          <p:nvPr/>
        </p:nvSpPr>
        <p:spPr>
          <a:xfrm>
            <a:off x="5803900" y="4058841"/>
            <a:ext cx="63881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it-IT" dirty="0" err="1" smtClean="0"/>
              <a:t>By</a:t>
            </a:r>
            <a:r>
              <a:rPr lang="it-IT" dirty="0" smtClean="0"/>
              <a:t> Jeff </a:t>
            </a:r>
            <a:r>
              <a:rPr lang="it-IT" dirty="0" err="1" smtClean="0"/>
              <a:t>Ogden</a:t>
            </a:r>
            <a:r>
              <a:rPr lang="it-IT" dirty="0" smtClean="0"/>
              <a:t> (W163) – </a:t>
            </a:r>
            <a:r>
              <a:rPr lang="it-IT" dirty="0" err="1" smtClean="0"/>
              <a:t>Own</a:t>
            </a:r>
            <a:r>
              <a:rPr lang="it-IT" dirty="0" smtClean="0"/>
              <a:t> work: </a:t>
            </a:r>
            <a:r>
              <a:rPr lang="it-IT" dirty="0" err="1" smtClean="0"/>
              <a:t>List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countries</a:t>
            </a:r>
            <a:r>
              <a:rPr lang="it-IT" dirty="0" smtClean="0"/>
              <a:t> </a:t>
            </a:r>
            <a:r>
              <a:rPr lang="it-IT" dirty="0" err="1" smtClean="0"/>
              <a:t>by</a:t>
            </a:r>
            <a:r>
              <a:rPr lang="it-IT" dirty="0" smtClean="0"/>
              <a:t> </a:t>
            </a:r>
            <a:r>
              <a:rPr lang="it-IT" dirty="0" err="1" smtClean="0"/>
              <a:t>number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Internet </a:t>
            </a:r>
            <a:r>
              <a:rPr lang="it-IT" dirty="0" err="1" smtClean="0"/>
              <a:t>users</a:t>
            </a:r>
            <a:endParaRPr lang="it-IT" dirty="0"/>
          </a:p>
        </p:txBody>
      </p:sp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06100" y="5372100"/>
            <a:ext cx="14859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96326"/>
            <a:ext cx="12192000" cy="1761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asellaDiTesto 10"/>
          <p:cNvSpPr txBox="1"/>
          <p:nvPr/>
        </p:nvSpPr>
        <p:spPr>
          <a:xfrm>
            <a:off x="330200" y="520700"/>
            <a:ext cx="11290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/>
            <a:r>
              <a:rPr lang="en-US" sz="2800" dirty="0" smtClean="0"/>
              <a:t>So the question is:</a:t>
            </a:r>
          </a:p>
          <a:p>
            <a:r>
              <a:rPr lang="en-US" sz="2800" b="1" dirty="0" smtClean="0"/>
              <a:t>What could be an invention that is radically changing our life and scientific activity now?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0" y="209550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Big data !!</a:t>
            </a:r>
            <a:endParaRPr lang="en-US" sz="4400" b="1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30200" y="2908300"/>
            <a:ext cx="112903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Big data are changing our life to an extent that we still do not perceive.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The amount of information we are currently collecting (and barely using) is impressive.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Think of what Google is doing and still has the capability to do!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06100" y="5372100"/>
            <a:ext cx="14859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208411" y="918255"/>
            <a:ext cx="10916792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7800" indent="-177800"/>
            <a:r>
              <a:rPr lang="en-US" sz="2000" b="1" dirty="0" smtClean="0"/>
              <a:t>	</a:t>
            </a:r>
            <a:r>
              <a:rPr lang="en-US" sz="2000" b="1" dirty="0" smtClean="0">
                <a:solidFill>
                  <a:srgbClr val="FF0000"/>
                </a:solidFill>
              </a:rPr>
              <a:t>“To help improve awareness of impending floods, we're using AI and significant computational power to create better forecasting models that predict when and where floods will occur”</a:t>
            </a:r>
          </a:p>
          <a:p>
            <a:pPr marL="177800" indent="-177800"/>
            <a:r>
              <a:rPr lang="en-US" sz="2000" b="1" u="none" dirty="0" smtClean="0"/>
              <a:t>	</a:t>
            </a:r>
            <a:r>
              <a:rPr lang="en-US" sz="2000" b="1" dirty="0" smtClean="0"/>
              <a:t>See https://www.blog.google/products/search/helping-keep-people-safe-ai-enabled-flood-forecasting/</a:t>
            </a:r>
            <a:endParaRPr lang="en-US" sz="2000" b="1" u="none" dirty="0" smtClean="0"/>
          </a:p>
        </p:txBody>
      </p:sp>
      <p:pic>
        <p:nvPicPr>
          <p:cNvPr id="11" name="Immagine 10" descr="Flood_Forecas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35" y="2690309"/>
            <a:ext cx="5250365" cy="2126398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2479289" y="5043499"/>
            <a:ext cx="963465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(Science needs to evolve by revising the research workflow: sometimes we discuss, review papers and proposals, revise rejected documents…. While others move on!)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683" y="2643265"/>
            <a:ext cx="20002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ttangolo 13"/>
          <p:cNvSpPr/>
          <p:nvPr/>
        </p:nvSpPr>
        <p:spPr>
          <a:xfrm>
            <a:off x="5876694" y="2603243"/>
            <a:ext cx="62372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This picture is taken from the above web page where one reads:</a:t>
            </a:r>
          </a:p>
          <a:p>
            <a:r>
              <a:rPr lang="en-US" dirty="0" smtClean="0"/>
              <a:t>“These images depict a flood simulation of a river in Hyderabad, India. The left side uses publicly available data while the right side uses Google data and technology. Our models contain higher resolution, accuracy, and up-to-date information.”</a:t>
            </a:r>
            <a:endParaRPr lang="it-IT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0" y="1651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Google Global Flood Forecasting Project</a:t>
            </a:r>
            <a:endParaRPr lang="en-US" sz="3200" b="1" dirty="0"/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06100" y="5372100"/>
            <a:ext cx="14859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sellaDiTesto 14"/>
          <p:cNvSpPr txBox="1"/>
          <p:nvPr/>
        </p:nvSpPr>
        <p:spPr>
          <a:xfrm>
            <a:off x="0" y="1651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ECMWF’s new data centre to be located in Bologna, Italy, by 2019</a:t>
            </a:r>
            <a:endParaRPr lang="en-US" sz="3200" b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520700" y="3657600"/>
            <a:ext cx="112903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An additional 46 PB of backup copies of part of the primary data are stored in the Data Recovery System. About </a:t>
            </a:r>
            <a:r>
              <a:rPr lang="en-US" sz="2800" smtClean="0"/>
              <a:t>260 </a:t>
            </a:r>
            <a:r>
              <a:rPr lang="en-US" sz="2800" smtClean="0"/>
              <a:t>millions </a:t>
            </a:r>
            <a:r>
              <a:rPr lang="en-US" sz="2800" dirty="0" smtClean="0"/>
              <a:t>of files are stored.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In a typical day the archive grows by about 233 TB.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The site utility supply allows for two fully rated electrical 10 MW circuits with ability to upgrade to 20 MW at a later date. 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357" y="840648"/>
            <a:ext cx="4947085" cy="2626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tangolo 4"/>
          <p:cNvSpPr/>
          <p:nvPr/>
        </p:nvSpPr>
        <p:spPr>
          <a:xfrm>
            <a:off x="5778500" y="986135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It will host the largest meteorological archive in the world. 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The Data Handling System provides access to over 210 </a:t>
            </a:r>
            <a:r>
              <a:rPr lang="en-US" sz="2800" dirty="0" err="1" smtClean="0"/>
              <a:t>PetaByte</a:t>
            </a:r>
            <a:r>
              <a:rPr lang="en-US" sz="2800" dirty="0" smtClean="0"/>
              <a:t> (PB) of primary data.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06100" y="5372100"/>
            <a:ext cx="14859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sellaDiTesto 14"/>
          <p:cNvSpPr txBox="1"/>
          <p:nvPr/>
        </p:nvSpPr>
        <p:spPr>
          <a:xfrm>
            <a:off x="0" y="1651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Big data are the key to fully exploit modern computational power</a:t>
            </a:r>
            <a:endParaRPr lang="en-US" sz="3200" b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330200" y="850900"/>
            <a:ext cx="112903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Computational power allows one to model heterogeneity of geophysical processes.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To model heterogeneity we need information.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Big data are the missing piece, and we are still not realizing their power.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0" y="2768600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But the question now is: How to make the use of Big Data</a:t>
            </a:r>
            <a:br>
              <a:rPr lang="en-US" sz="3200" b="1" dirty="0" smtClean="0"/>
            </a:br>
            <a:r>
              <a:rPr lang="en-US" sz="3200" b="1" dirty="0" smtClean="0"/>
              <a:t>sustainable and reproducible?</a:t>
            </a:r>
            <a:endParaRPr lang="en-US" sz="32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30200" y="3733800"/>
            <a:ext cx="11290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How to meet the energy and security requirements?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How to make Big Data easily accessible to scientists?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800" dirty="0" smtClean="0"/>
              <a:t>How has the educational system (including Academia) to change?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96326"/>
            <a:ext cx="12192000" cy="1761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06100" y="5372100"/>
            <a:ext cx="14859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GU Centennial PPT">
  <a:themeElements>
    <a:clrScheme name="AG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2F5E"/>
      </a:accent1>
      <a:accent2>
        <a:srgbClr val="3D3B36"/>
      </a:accent2>
      <a:accent3>
        <a:srgbClr val="E36E25"/>
      </a:accent3>
      <a:accent4>
        <a:srgbClr val="851523"/>
      </a:accent4>
      <a:accent5>
        <a:srgbClr val="698839"/>
      </a:accent5>
      <a:accent6>
        <a:srgbClr val="6A7DA0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AGY PPT" id="{027DC6AB-03CD-47C1-8008-7258E9489556}" vid="{2A990607-F372-421D-8B7F-C9FFE74CF1B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13381</TotalTime>
  <Words>522</Words>
  <Application>Microsoft Office PowerPoint</Application>
  <PresentationFormat>Personalizzato</PresentationFormat>
  <Paragraphs>49</Paragraphs>
  <Slides>7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AGU Centennial PPT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sturno</cp:lastModifiedBy>
  <cp:revision>603</cp:revision>
  <dcterms:modified xsi:type="dcterms:W3CDTF">2018-12-11T11:30:43Z</dcterms:modified>
</cp:coreProperties>
</file>