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Default Extension="gif" ContentType="image/gif"/>
  <Override PartName="/ppt/changesInfos/changesInfo1.xml" ContentType="application/vnd.ms-powerpoint.changesinfo+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1"/>
  </p:notesMasterIdLst>
  <p:handoutMasterIdLst>
    <p:handoutMasterId r:id="rId22"/>
  </p:handoutMasterIdLst>
  <p:sldIdLst>
    <p:sldId id="380" r:id="rId2"/>
    <p:sldId id="381" r:id="rId3"/>
    <p:sldId id="387" r:id="rId4"/>
    <p:sldId id="388" r:id="rId5"/>
    <p:sldId id="389" r:id="rId6"/>
    <p:sldId id="390" r:id="rId7"/>
    <p:sldId id="391" r:id="rId8"/>
    <p:sldId id="392" r:id="rId9"/>
    <p:sldId id="393" r:id="rId10"/>
    <p:sldId id="403" r:id="rId11"/>
    <p:sldId id="394" r:id="rId12"/>
    <p:sldId id="395" r:id="rId13"/>
    <p:sldId id="396" r:id="rId14"/>
    <p:sldId id="397" r:id="rId15"/>
    <p:sldId id="400" r:id="rId16"/>
    <p:sldId id="398" r:id="rId17"/>
    <p:sldId id="401" r:id="rId18"/>
    <p:sldId id="399" r:id="rId19"/>
    <p:sldId id="402" r:id="rId20"/>
  </p:sldIdLst>
  <p:sldSz cx="12192000" cy="6858000"/>
  <p:notesSz cx="6858000" cy="9144000"/>
  <p:defaultTex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ris McEntee" initials="CM" lastIdx="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75D"/>
    <a:srgbClr val="0083BA"/>
    <a:srgbClr val="00374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177067-B5BF-4326-A551-2D19F35DAA2E}" v="32" dt="2017-10-24T13:04:45.481"/>
    <p1510:client id="{DF9E4678-02B9-4683-AD99-19B3A0377D85}" v="27" dt="2017-10-24T14:34:57.995"/>
    <p1510:client id="{C9F69E9A-5949-4BCD-888D-FC16F3CE02C3}" v="2" dt="2017-10-24T19:35:21.195"/>
    <p1510:client id="{E1335CDC-0EA6-4BB9-AE2D-304080339E18}" v="2" dt="2017-10-24T19:46:40.5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22"/>
    <p:restoredTop sz="94701"/>
  </p:normalViewPr>
  <p:slideViewPr>
    <p:cSldViewPr snapToGrid="0">
      <p:cViewPr>
        <p:scale>
          <a:sx n="50" d="100"/>
          <a:sy n="50" d="100"/>
        </p:scale>
        <p:origin x="-1432" y="-208"/>
      </p:cViewPr>
      <p:guideLst>
        <p:guide orient="horz" pos="2160"/>
        <p:guide pos="3840"/>
      </p:guideLst>
    </p:cSldViewPr>
  </p:slideViewPr>
  <p:notesTextViewPr>
    <p:cViewPr>
      <p:scale>
        <a:sx n="1" d="1"/>
        <a:sy n="1" d="1"/>
      </p:scale>
      <p:origin x="0" y="0"/>
    </p:cViewPr>
  </p:notesTextViewPr>
  <p:sorterViewPr>
    <p:cViewPr>
      <p:scale>
        <a:sx n="66" d="100"/>
        <a:sy n="66" d="100"/>
      </p:scale>
      <p:origin x="0" y="5034"/>
    </p:cViewPr>
  </p:sorterViewPr>
  <p:notesViewPr>
    <p:cSldViewPr snapToGrid="0">
      <p:cViewPr>
        <p:scale>
          <a:sx n="1" d="2"/>
          <a:sy n="1" d="2"/>
        </p:scale>
        <p:origin x="-2640" y="-4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63"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 Id="rId6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ctoria Forlini" userId="af864c00-f3dd-45fb-8bd6-56b92ade3fc8" providerId="ADAL" clId="{D80BCDE9-9F72-420B-AF84-833E973166FA}"/>
    <pc:docChg chg="custSel addSld modSld">
      <pc:chgData name="Victoria Forlini" userId="af864c00-f3dd-45fb-8bd6-56b92ade3fc8" providerId="ADAL" clId="{D80BCDE9-9F72-420B-AF84-833E973166FA}" dt="2017-10-19T03:16:51.133" v="311" actId="20577"/>
      <pc:docMkLst>
        <pc:docMk/>
      </pc:docMkLst>
      <pc:sldChg chg="modSp">
        <pc:chgData name="Victoria Forlini" userId="af864c00-f3dd-45fb-8bd6-56b92ade3fc8" providerId="ADAL" clId="{D80BCDE9-9F72-420B-AF84-833E973166FA}" dt="2017-10-19T02:45:32.978" v="32" actId="1036"/>
        <pc:sldMkLst>
          <pc:docMk/>
          <pc:sldMk cId="320835808" sldId="263"/>
        </pc:sldMkLst>
        <pc:picChg chg="mod">
          <ac:chgData name="Victoria Forlini" userId="af864c00-f3dd-45fb-8bd6-56b92ade3fc8" providerId="ADAL" clId="{D80BCDE9-9F72-420B-AF84-833E973166FA}" dt="2017-10-19T02:45:32.978" v="32" actId="1036"/>
          <ac:picMkLst>
            <pc:docMk/>
            <pc:sldMk cId="320835808" sldId="263"/>
            <ac:picMk id="4" creationId="{B2D56BB2-AE9D-4287-B926-366B570A22F7}"/>
          </ac:picMkLst>
        </pc:picChg>
      </pc:sldChg>
      <pc:sldChg chg="modSp">
        <pc:chgData name="Victoria Forlini" userId="af864c00-f3dd-45fb-8bd6-56b92ade3fc8" providerId="ADAL" clId="{D80BCDE9-9F72-420B-AF84-833E973166FA}" dt="2017-10-19T02:45:00.678" v="30" actId="1035"/>
        <pc:sldMkLst>
          <pc:docMk/>
          <pc:sldMk cId="693594786" sldId="296"/>
        </pc:sldMkLst>
        <pc:graphicFrameChg chg="mod modGraphic">
          <ac:chgData name="Victoria Forlini" userId="af864c00-f3dd-45fb-8bd6-56b92ade3fc8" providerId="ADAL" clId="{D80BCDE9-9F72-420B-AF84-833E973166FA}" dt="2017-10-19T02:45:00.678" v="30" actId="1035"/>
          <ac:graphicFrameMkLst>
            <pc:docMk/>
            <pc:sldMk cId="693594786" sldId="296"/>
            <ac:graphicFrameMk id="5" creationId="{98774786-D48A-400F-BA3C-6E1DC6EB8D21}"/>
          </ac:graphicFrameMkLst>
        </pc:graphicFrameChg>
      </pc:sldChg>
      <pc:sldChg chg="modSp">
        <pc:chgData name="Victoria Forlini" userId="af864c00-f3dd-45fb-8bd6-56b92ade3fc8" providerId="ADAL" clId="{D80BCDE9-9F72-420B-AF84-833E973166FA}" dt="2017-10-19T02:45:17.343" v="31" actId="1076"/>
        <pc:sldMkLst>
          <pc:docMk/>
          <pc:sldMk cId="4187142972" sldId="311"/>
        </pc:sldMkLst>
        <pc:picChg chg="mod">
          <ac:chgData name="Victoria Forlini" userId="af864c00-f3dd-45fb-8bd6-56b92ade3fc8" providerId="ADAL" clId="{D80BCDE9-9F72-420B-AF84-833E973166FA}" dt="2017-10-19T02:45:17.343" v="31" actId="1076"/>
          <ac:picMkLst>
            <pc:docMk/>
            <pc:sldMk cId="4187142972" sldId="311"/>
            <ac:picMk id="5" creationId="{00000000-0000-0000-0000-000000000000}"/>
          </ac:picMkLst>
        </pc:picChg>
      </pc:sldChg>
      <pc:sldChg chg="modSp">
        <pc:chgData name="Victoria Forlini" userId="af864c00-f3dd-45fb-8bd6-56b92ade3fc8" providerId="ADAL" clId="{D80BCDE9-9F72-420B-AF84-833E973166FA}" dt="2017-10-19T02:44:02.652" v="1" actId="20577"/>
        <pc:sldMkLst>
          <pc:docMk/>
          <pc:sldMk cId="1271211521" sldId="314"/>
        </pc:sldMkLst>
        <pc:spChg chg="mod">
          <ac:chgData name="Victoria Forlini" userId="af864c00-f3dd-45fb-8bd6-56b92ade3fc8" providerId="ADAL" clId="{D80BCDE9-9F72-420B-AF84-833E973166FA}" dt="2017-10-19T02:44:02.652" v="1" actId="20577"/>
          <ac:spMkLst>
            <pc:docMk/>
            <pc:sldMk cId="1271211521" sldId="314"/>
            <ac:spMk id="2" creationId="{00000000-0000-0000-0000-000000000000}"/>
          </ac:spMkLst>
        </pc:spChg>
      </pc:sldChg>
      <pc:sldChg chg="modSp">
        <pc:chgData name="Victoria Forlini" userId="af864c00-f3dd-45fb-8bd6-56b92ade3fc8" providerId="ADAL" clId="{D80BCDE9-9F72-420B-AF84-833E973166FA}" dt="2017-10-19T02:49:02.306" v="143" actId="20577"/>
        <pc:sldMkLst>
          <pc:docMk/>
          <pc:sldMk cId="1494668505" sldId="337"/>
        </pc:sldMkLst>
        <pc:spChg chg="mod">
          <ac:chgData name="Victoria Forlini" userId="af864c00-f3dd-45fb-8bd6-56b92ade3fc8" providerId="ADAL" clId="{D80BCDE9-9F72-420B-AF84-833E973166FA}" dt="2017-10-19T02:49:02.306" v="143" actId="20577"/>
          <ac:spMkLst>
            <pc:docMk/>
            <pc:sldMk cId="1494668505" sldId="337"/>
            <ac:spMk id="2" creationId="{00000000-0000-0000-0000-000000000000}"/>
          </ac:spMkLst>
        </pc:spChg>
      </pc:sldChg>
      <pc:sldChg chg="modSp">
        <pc:chgData name="Victoria Forlini" userId="af864c00-f3dd-45fb-8bd6-56b92ade3fc8" providerId="ADAL" clId="{D80BCDE9-9F72-420B-AF84-833E973166FA}" dt="2017-10-19T02:49:33.074" v="145" actId="20577"/>
        <pc:sldMkLst>
          <pc:docMk/>
          <pc:sldMk cId="680203454" sldId="338"/>
        </pc:sldMkLst>
        <pc:graphicFrameChg chg="mod">
          <ac:chgData name="Victoria Forlini" userId="af864c00-f3dd-45fb-8bd6-56b92ade3fc8" providerId="ADAL" clId="{D80BCDE9-9F72-420B-AF84-833E973166FA}" dt="2017-10-19T02:49:33.074" v="145" actId="20577"/>
          <ac:graphicFrameMkLst>
            <pc:docMk/>
            <pc:sldMk cId="680203454" sldId="338"/>
            <ac:graphicFrameMk id="3" creationId="{00000000-0000-0000-0000-000000000000}"/>
          </ac:graphicFrameMkLst>
        </pc:graphicFrameChg>
      </pc:sldChg>
      <pc:sldChg chg="add">
        <pc:chgData name="Victoria Forlini" userId="af864c00-f3dd-45fb-8bd6-56b92ade3fc8" providerId="ADAL" clId="{D80BCDE9-9F72-420B-AF84-833E973166FA}" dt="2017-10-19T02:47:44.125" v="33" actId="20577"/>
        <pc:sldMkLst>
          <pc:docMk/>
          <pc:sldMk cId="1227023875" sldId="342"/>
        </pc:sldMkLst>
      </pc:sldChg>
      <pc:sldChg chg="add">
        <pc:chgData name="Victoria Forlini" userId="af864c00-f3dd-45fb-8bd6-56b92ade3fc8" providerId="ADAL" clId="{D80BCDE9-9F72-420B-AF84-833E973166FA}" dt="2017-10-19T02:48:15.297" v="34" actId="20577"/>
        <pc:sldMkLst>
          <pc:docMk/>
          <pc:sldMk cId="587993438" sldId="343"/>
        </pc:sldMkLst>
      </pc:sldChg>
      <pc:sldChg chg="add">
        <pc:chgData name="Victoria Forlini" userId="af864c00-f3dd-45fb-8bd6-56b92ade3fc8" providerId="ADAL" clId="{D80BCDE9-9F72-420B-AF84-833E973166FA}" dt="2017-10-19T02:48:27.017" v="35" actId="20577"/>
        <pc:sldMkLst>
          <pc:docMk/>
          <pc:sldMk cId="3428823336" sldId="344"/>
        </pc:sldMkLst>
      </pc:sldChg>
      <pc:sldChg chg="addSp modSp add">
        <pc:chgData name="Victoria Forlini" userId="af864c00-f3dd-45fb-8bd6-56b92ade3fc8" providerId="ADAL" clId="{D80BCDE9-9F72-420B-AF84-833E973166FA}" dt="2017-10-19T03:16:51.133" v="311" actId="20577"/>
        <pc:sldMkLst>
          <pc:docMk/>
          <pc:sldMk cId="3153599856" sldId="345"/>
        </pc:sldMkLst>
        <pc:spChg chg="mod">
          <ac:chgData name="Victoria Forlini" userId="af864c00-f3dd-45fb-8bd6-56b92ade3fc8" providerId="ADAL" clId="{D80BCDE9-9F72-420B-AF84-833E973166FA}" dt="2017-10-19T03:16:51.133" v="311" actId="20577"/>
          <ac:spMkLst>
            <pc:docMk/>
            <pc:sldMk cId="3153599856" sldId="345"/>
            <ac:spMk id="2" creationId="{DEB558D3-C2CF-47CF-AC9F-98C195A7A34B}"/>
          </ac:spMkLst>
        </pc:spChg>
        <pc:picChg chg="add mod">
          <ac:chgData name="Victoria Forlini" userId="af864c00-f3dd-45fb-8bd6-56b92ade3fc8" providerId="ADAL" clId="{D80BCDE9-9F72-420B-AF84-833E973166FA}" dt="2017-10-19T03:16:12.531" v="296" actId="1037"/>
          <ac:picMkLst>
            <pc:docMk/>
            <pc:sldMk cId="3153599856" sldId="345"/>
            <ac:picMk id="3" creationId="{69D89F42-D245-4644-A210-7628C64D8E2E}"/>
          </ac:picMkLst>
        </pc:picChg>
      </pc:sldChg>
    </pc:docChg>
  </pc:docChgLst>
  <pc:docChgLst>
    <pc:chgData name="Bekah Troutman" userId="76693fbc-6f08-4fe5-b0b5-9833ad70bad8" providerId="ADAL" clId="{087952EA-27FE-4659-A810-2A359B7CF2C2}"/>
    <pc:docChg chg="custSel modSld">
      <pc:chgData name="Bekah Troutman" userId="76693fbc-6f08-4fe5-b0b5-9833ad70bad8" providerId="ADAL" clId="{087952EA-27FE-4659-A810-2A359B7CF2C2}" dt="2017-10-17T17:37:33.617" v="718" actId="1076"/>
      <pc:docMkLst>
        <pc:docMk/>
      </pc:docMkLst>
      <pc:sldChg chg="addSp delSp modSp">
        <pc:chgData name="Bekah Troutman" userId="76693fbc-6f08-4fe5-b0b5-9833ad70bad8" providerId="ADAL" clId="{087952EA-27FE-4659-A810-2A359B7CF2C2}" dt="2017-10-17T17:37:33.617" v="718" actId="1076"/>
        <pc:sldMkLst>
          <pc:docMk/>
          <pc:sldMk cId="320835808" sldId="263"/>
        </pc:sldMkLst>
        <pc:spChg chg="del">
          <ac:chgData name="Bekah Troutman" userId="76693fbc-6f08-4fe5-b0b5-9833ad70bad8" providerId="ADAL" clId="{087952EA-27FE-4659-A810-2A359B7CF2C2}" dt="2017-10-17T17:35:43.619" v="705" actId="478"/>
          <ac:spMkLst>
            <pc:docMk/>
            <pc:sldMk cId="320835808" sldId="263"/>
            <ac:spMk id="2" creationId="{00000000-0000-0000-0000-000000000000}"/>
          </ac:spMkLst>
        </pc:spChg>
        <pc:spChg chg="del">
          <ac:chgData name="Bekah Troutman" userId="76693fbc-6f08-4fe5-b0b5-9833ad70bad8" providerId="ADAL" clId="{087952EA-27FE-4659-A810-2A359B7CF2C2}" dt="2017-10-17T17:35:36.631" v="702" actId="478"/>
          <ac:spMkLst>
            <pc:docMk/>
            <pc:sldMk cId="320835808" sldId="263"/>
            <ac:spMk id="3" creationId="{00000000-0000-0000-0000-000000000000}"/>
          </ac:spMkLst>
        </pc:spChg>
        <pc:spChg chg="add del mod">
          <ac:chgData name="Bekah Troutman" userId="76693fbc-6f08-4fe5-b0b5-9833ad70bad8" providerId="ADAL" clId="{087952EA-27FE-4659-A810-2A359B7CF2C2}" dt="2017-10-17T17:35:41.124" v="704" actId="478"/>
          <ac:spMkLst>
            <pc:docMk/>
            <pc:sldMk cId="320835808" sldId="263"/>
            <ac:spMk id="6" creationId="{8A5E9D94-902C-4E03-B900-91E7BCB08F45}"/>
          </ac:spMkLst>
        </pc:spChg>
        <pc:picChg chg="add mod">
          <ac:chgData name="Bekah Troutman" userId="76693fbc-6f08-4fe5-b0b5-9833ad70bad8" providerId="ADAL" clId="{087952EA-27FE-4659-A810-2A359B7CF2C2}" dt="2017-10-17T17:37:05.416" v="715" actId="1076"/>
          <ac:picMkLst>
            <pc:docMk/>
            <pc:sldMk cId="320835808" sldId="263"/>
            <ac:picMk id="4" creationId="{B2D56BB2-AE9D-4287-B926-366B570A22F7}"/>
          </ac:picMkLst>
        </pc:picChg>
        <pc:picChg chg="add mod modCrop">
          <ac:chgData name="Bekah Troutman" userId="76693fbc-6f08-4fe5-b0b5-9833ad70bad8" providerId="ADAL" clId="{087952EA-27FE-4659-A810-2A359B7CF2C2}" dt="2017-10-17T17:36:13.321" v="712" actId="1076"/>
          <ac:picMkLst>
            <pc:docMk/>
            <pc:sldMk cId="320835808" sldId="263"/>
            <ac:picMk id="4098" creationId="{D2EF0D72-D7B9-44AD-BA2B-0FF2FC8874CA}"/>
          </ac:picMkLst>
        </pc:picChg>
        <pc:picChg chg="add mod ord">
          <ac:chgData name="Bekah Troutman" userId="76693fbc-6f08-4fe5-b0b5-9833ad70bad8" providerId="ADAL" clId="{087952EA-27FE-4659-A810-2A359B7CF2C2}" dt="2017-10-17T17:37:33.617" v="718" actId="1076"/>
          <ac:picMkLst>
            <pc:docMk/>
            <pc:sldMk cId="320835808" sldId="263"/>
            <ac:picMk id="4100" creationId="{E73A170D-F18E-4114-8505-7C510BDACCF5}"/>
          </ac:picMkLst>
        </pc:picChg>
        <pc:picChg chg="add del mod">
          <ac:chgData name="Bekah Troutman" userId="76693fbc-6f08-4fe5-b0b5-9833ad70bad8" providerId="ADAL" clId="{087952EA-27FE-4659-A810-2A359B7CF2C2}" dt="2017-10-17T17:37:24.874" v="716" actId="478"/>
          <ac:picMkLst>
            <pc:docMk/>
            <pc:sldMk cId="320835808" sldId="263"/>
            <ac:picMk id="4102" creationId="{A37D5C73-2117-4411-9CC0-CE9DDCE9C009}"/>
          </ac:picMkLst>
        </pc:picChg>
      </pc:sldChg>
      <pc:sldChg chg="modSp">
        <pc:chgData name="Bekah Troutman" userId="76693fbc-6f08-4fe5-b0b5-9833ad70bad8" providerId="ADAL" clId="{087952EA-27FE-4659-A810-2A359B7CF2C2}" dt="2017-10-16T19:39:00.778" v="660" actId="27636"/>
        <pc:sldMkLst>
          <pc:docMk/>
          <pc:sldMk cId="1698614399" sldId="272"/>
        </pc:sldMkLst>
        <pc:spChg chg="mod">
          <ac:chgData name="Bekah Troutman" userId="76693fbc-6f08-4fe5-b0b5-9833ad70bad8" providerId="ADAL" clId="{087952EA-27FE-4659-A810-2A359B7CF2C2}" dt="2017-10-16T19:39:00.778" v="660" actId="27636"/>
          <ac:spMkLst>
            <pc:docMk/>
            <pc:sldMk cId="1698614399" sldId="272"/>
            <ac:spMk id="3" creationId="{00000000-0000-0000-0000-000000000000}"/>
          </ac:spMkLst>
        </pc:spChg>
      </pc:sldChg>
      <pc:sldChg chg="addSp delSp modSp modAnim">
        <pc:chgData name="Bekah Troutman" userId="76693fbc-6f08-4fe5-b0b5-9833ad70bad8" providerId="ADAL" clId="{087952EA-27FE-4659-A810-2A359B7CF2C2}" dt="2017-10-16T16:52:36.623" v="3" actId="1076"/>
        <pc:sldMkLst>
          <pc:docMk/>
          <pc:sldMk cId="880945255" sldId="301"/>
        </pc:sldMkLst>
        <pc:picChg chg="add mod">
          <ac:chgData name="Bekah Troutman" userId="76693fbc-6f08-4fe5-b0b5-9833ad70bad8" providerId="ADAL" clId="{087952EA-27FE-4659-A810-2A359B7CF2C2}" dt="2017-10-16T16:52:36.623" v="3" actId="1076"/>
          <ac:picMkLst>
            <pc:docMk/>
            <pc:sldMk cId="880945255" sldId="301"/>
            <ac:picMk id="4" creationId="{0386F69C-4193-4A91-B9C9-1591C72CC177}"/>
          </ac:picMkLst>
        </pc:picChg>
        <pc:picChg chg="del mod">
          <ac:chgData name="Bekah Troutman" userId="76693fbc-6f08-4fe5-b0b5-9833ad70bad8" providerId="ADAL" clId="{087952EA-27FE-4659-A810-2A359B7CF2C2}" dt="2017-10-16T16:52:28.959" v="1" actId="1076"/>
          <ac:picMkLst>
            <pc:docMk/>
            <pc:sldMk cId="880945255" sldId="301"/>
            <ac:picMk id="1026" creationId="{00000000-0000-0000-0000-000000000000}"/>
          </ac:picMkLst>
        </pc:picChg>
      </pc:sldChg>
      <pc:sldChg chg="addSp delSp modSp modAnim">
        <pc:chgData name="Bekah Troutman" userId="76693fbc-6f08-4fe5-b0b5-9833ad70bad8" providerId="ADAL" clId="{087952EA-27FE-4659-A810-2A359B7CF2C2}" dt="2017-10-16T17:06:32.114" v="66" actId="478"/>
        <pc:sldMkLst>
          <pc:docMk/>
          <pc:sldMk cId="682722765" sldId="302"/>
        </pc:sldMkLst>
        <pc:spChg chg="del">
          <ac:chgData name="Bekah Troutman" userId="76693fbc-6f08-4fe5-b0b5-9833ad70bad8" providerId="ADAL" clId="{087952EA-27FE-4659-A810-2A359B7CF2C2}" dt="2017-10-16T17:06:32.114" v="66" actId="478"/>
          <ac:spMkLst>
            <pc:docMk/>
            <pc:sldMk cId="682722765" sldId="302"/>
            <ac:spMk id="2" creationId="{00000000-0000-0000-0000-000000000000}"/>
          </ac:spMkLst>
        </pc:spChg>
        <pc:picChg chg="add mod">
          <ac:chgData name="Bekah Troutman" userId="76693fbc-6f08-4fe5-b0b5-9833ad70bad8" providerId="ADAL" clId="{087952EA-27FE-4659-A810-2A359B7CF2C2}" dt="2017-10-16T16:52:48.569" v="8" actId="1076"/>
          <ac:picMkLst>
            <pc:docMk/>
            <pc:sldMk cId="682722765" sldId="302"/>
            <ac:picMk id="3" creationId="{75517B5A-F2B7-4110-9A50-EF819CFD2719}"/>
          </ac:picMkLst>
        </pc:picChg>
        <pc:picChg chg="del">
          <ac:chgData name="Bekah Troutman" userId="76693fbc-6f08-4fe5-b0b5-9833ad70bad8" providerId="ADAL" clId="{087952EA-27FE-4659-A810-2A359B7CF2C2}" dt="2017-10-16T16:52:40.947" v="4" actId="478"/>
          <ac:picMkLst>
            <pc:docMk/>
            <pc:sldMk cId="682722765" sldId="302"/>
            <ac:picMk id="5" creationId="{00000000-0000-0000-0000-000000000000}"/>
          </ac:picMkLst>
        </pc:picChg>
        <pc:picChg chg="add del">
          <ac:chgData name="Bekah Troutman" userId="76693fbc-6f08-4fe5-b0b5-9833ad70bad8" providerId="ADAL" clId="{087952EA-27FE-4659-A810-2A359B7CF2C2}" dt="2017-10-16T16:52:43.945" v="6" actId="478"/>
          <ac:picMkLst>
            <pc:docMk/>
            <pc:sldMk cId="682722765" sldId="302"/>
            <ac:picMk id="6" creationId="{8070C7DF-57C4-489D-9237-424C075FD06C}"/>
          </ac:picMkLst>
        </pc:picChg>
        <pc:picChg chg="del">
          <ac:chgData name="Bekah Troutman" userId="76693fbc-6f08-4fe5-b0b5-9833ad70bad8" providerId="ADAL" clId="{087952EA-27FE-4659-A810-2A359B7CF2C2}" dt="2017-10-16T17:06:22.953" v="61" actId="478"/>
          <ac:picMkLst>
            <pc:docMk/>
            <pc:sldMk cId="682722765" sldId="302"/>
            <ac:picMk id="2050" creationId="{00000000-0000-0000-0000-000000000000}"/>
          </ac:picMkLst>
        </pc:picChg>
        <pc:picChg chg="add mod">
          <ac:chgData name="Bekah Troutman" userId="76693fbc-6f08-4fe5-b0b5-9833ad70bad8" providerId="ADAL" clId="{087952EA-27FE-4659-A810-2A359B7CF2C2}" dt="2017-10-16T17:06:29.656" v="65" actId="1076"/>
          <ac:picMkLst>
            <pc:docMk/>
            <pc:sldMk cId="682722765" sldId="302"/>
            <ac:picMk id="3074" creationId="{49D60E4F-6C80-4F4C-82B5-69527A97C87A}"/>
          </ac:picMkLst>
        </pc:picChg>
      </pc:sldChg>
      <pc:sldChg chg="addSp delSp delAnim">
        <pc:chgData name="Bekah Troutman" userId="76693fbc-6f08-4fe5-b0b5-9833ad70bad8" providerId="ADAL" clId="{087952EA-27FE-4659-A810-2A359B7CF2C2}" dt="2017-10-16T16:53:13.506" v="20" actId="1076"/>
        <pc:sldMkLst>
          <pc:docMk/>
          <pc:sldMk cId="406550539" sldId="307"/>
        </pc:sldMkLst>
        <pc:picChg chg="add">
          <ac:chgData name="Bekah Troutman" userId="76693fbc-6f08-4fe5-b0b5-9833ad70bad8" providerId="ADAL" clId="{087952EA-27FE-4659-A810-2A359B7CF2C2}" dt="2017-10-16T16:53:13.506" v="20" actId="1076"/>
          <ac:picMkLst>
            <pc:docMk/>
            <pc:sldMk cId="406550539" sldId="307"/>
            <ac:picMk id="5" creationId="{B5225583-9AAA-4EC2-B28E-C5CAED3B34EC}"/>
          </ac:picMkLst>
        </pc:picChg>
        <pc:picChg chg="del">
          <ac:chgData name="Bekah Troutman" userId="76693fbc-6f08-4fe5-b0b5-9833ad70bad8" providerId="ADAL" clId="{087952EA-27FE-4659-A810-2A359B7CF2C2}" dt="2017-10-16T16:53:13.205" v="19" actId="478"/>
          <ac:picMkLst>
            <pc:docMk/>
            <pc:sldMk cId="406550539" sldId="307"/>
            <ac:picMk id="6" creationId="{00000000-0000-0000-0000-000000000000}"/>
          </ac:picMkLst>
        </pc:picChg>
      </pc:sldChg>
      <pc:sldChg chg="addSp delSp modSp">
        <pc:chgData name="Bekah Troutman" userId="76693fbc-6f08-4fe5-b0b5-9833ad70bad8" providerId="ADAL" clId="{087952EA-27FE-4659-A810-2A359B7CF2C2}" dt="2017-10-16T17:41:59.782" v="120" actId="1076"/>
        <pc:sldMkLst>
          <pc:docMk/>
          <pc:sldMk cId="1164512721" sldId="310"/>
        </pc:sldMkLst>
        <pc:spChg chg="del">
          <ac:chgData name="Bekah Troutman" userId="76693fbc-6f08-4fe5-b0b5-9833ad70bad8" providerId="ADAL" clId="{087952EA-27FE-4659-A810-2A359B7CF2C2}" dt="2017-10-16T17:41:18.538" v="108" actId="478"/>
          <ac:spMkLst>
            <pc:docMk/>
            <pc:sldMk cId="1164512721" sldId="310"/>
            <ac:spMk id="2" creationId="{00000000-0000-0000-0000-000000000000}"/>
          </ac:spMkLst>
        </pc:spChg>
        <pc:spChg chg="add del mod">
          <ac:chgData name="Bekah Troutman" userId="76693fbc-6f08-4fe5-b0b5-9833ad70bad8" providerId="ADAL" clId="{087952EA-27FE-4659-A810-2A359B7CF2C2}" dt="2017-10-16T17:41:20.481" v="109" actId="478"/>
          <ac:spMkLst>
            <pc:docMk/>
            <pc:sldMk cId="1164512721" sldId="310"/>
            <ac:spMk id="5" creationId="{1EBBACD7-9EBE-4EE8-B3B1-1034782CFB1F}"/>
          </ac:spMkLst>
        </pc:spChg>
        <pc:picChg chg="add mod">
          <ac:chgData name="Bekah Troutman" userId="76693fbc-6f08-4fe5-b0b5-9833ad70bad8" providerId="ADAL" clId="{087952EA-27FE-4659-A810-2A359B7CF2C2}" dt="2017-10-16T17:41:24.031" v="110" actId="1076"/>
          <ac:picMkLst>
            <pc:docMk/>
            <pc:sldMk cId="1164512721" sldId="310"/>
            <ac:picMk id="3" creationId="{44EC36B6-A334-4FAD-9358-9E712424F73A}"/>
          </ac:picMkLst>
        </pc:picChg>
        <pc:picChg chg="add mod ord">
          <ac:chgData name="Bekah Troutman" userId="76693fbc-6f08-4fe5-b0b5-9833ad70bad8" providerId="ADAL" clId="{087952EA-27FE-4659-A810-2A359B7CF2C2}" dt="2017-10-16T17:41:40.872" v="116" actId="1076"/>
          <ac:picMkLst>
            <pc:docMk/>
            <pc:sldMk cId="1164512721" sldId="310"/>
            <ac:picMk id="5122" creationId="{84E90CCA-6779-4A03-9A22-0B8B5B2B04B9}"/>
          </ac:picMkLst>
        </pc:picChg>
        <pc:picChg chg="add mod ord modCrop">
          <ac:chgData name="Bekah Troutman" userId="76693fbc-6f08-4fe5-b0b5-9833ad70bad8" providerId="ADAL" clId="{087952EA-27FE-4659-A810-2A359B7CF2C2}" dt="2017-10-16T17:41:59.782" v="120" actId="1076"/>
          <ac:picMkLst>
            <pc:docMk/>
            <pc:sldMk cId="1164512721" sldId="310"/>
            <ac:picMk id="5124" creationId="{B3107DCF-7550-479E-8DFA-A7C8F3370EF1}"/>
          </ac:picMkLst>
        </pc:picChg>
      </pc:sldChg>
      <pc:sldChg chg="addSp delSp modSp">
        <pc:chgData name="Bekah Troutman" userId="76693fbc-6f08-4fe5-b0b5-9833ad70bad8" providerId="ADAL" clId="{087952EA-27FE-4659-A810-2A359B7CF2C2}" dt="2017-10-16T19:28:22.265" v="124" actId="27636"/>
        <pc:sldMkLst>
          <pc:docMk/>
          <pc:sldMk cId="1029295188" sldId="319"/>
        </pc:sldMkLst>
        <pc:spChg chg="del">
          <ac:chgData name="Bekah Troutman" userId="76693fbc-6f08-4fe5-b0b5-9833ad70bad8" providerId="ADAL" clId="{087952EA-27FE-4659-A810-2A359B7CF2C2}" dt="2017-10-16T19:28:16.662" v="121" actId="478"/>
          <ac:spMkLst>
            <pc:docMk/>
            <pc:sldMk cId="1029295188" sldId="319"/>
            <ac:spMk id="2" creationId="{00000000-0000-0000-0000-000000000000}"/>
          </ac:spMkLst>
        </pc:spChg>
        <pc:spChg chg="del">
          <ac:chgData name="Bekah Troutman" userId="76693fbc-6f08-4fe5-b0b5-9833ad70bad8" providerId="ADAL" clId="{087952EA-27FE-4659-A810-2A359B7CF2C2}" dt="2017-10-16T19:28:21.172" v="123" actId="478"/>
          <ac:spMkLst>
            <pc:docMk/>
            <pc:sldMk cId="1029295188" sldId="319"/>
            <ac:spMk id="3" creationId="{00000000-0000-0000-0000-000000000000}"/>
          </ac:spMkLst>
        </pc:spChg>
        <pc:spChg chg="add del mod">
          <ac:chgData name="Bekah Troutman" userId="76693fbc-6f08-4fe5-b0b5-9833ad70bad8" providerId="ADAL" clId="{087952EA-27FE-4659-A810-2A359B7CF2C2}" dt="2017-10-16T19:28:18.872" v="122" actId="478"/>
          <ac:spMkLst>
            <pc:docMk/>
            <pc:sldMk cId="1029295188" sldId="319"/>
            <ac:spMk id="5" creationId="{E942A0B1-E2D9-473E-8371-A08F299CB78E}"/>
          </ac:spMkLst>
        </pc:spChg>
        <pc:picChg chg="add">
          <ac:chgData name="Bekah Troutman" userId="76693fbc-6f08-4fe5-b0b5-9833ad70bad8" providerId="ADAL" clId="{087952EA-27FE-4659-A810-2A359B7CF2C2}" dt="2017-10-16T19:28:22.265" v="124" actId="27636"/>
          <ac:picMkLst>
            <pc:docMk/>
            <pc:sldMk cId="1029295188" sldId="319"/>
            <ac:picMk id="1026" creationId="{90127628-D0A8-46D0-8977-215BDD071A45}"/>
          </ac:picMkLst>
        </pc:picChg>
      </pc:sldChg>
      <pc:sldChg chg="addSp modSp">
        <pc:chgData name="Bekah Troutman" userId="76693fbc-6f08-4fe5-b0b5-9833ad70bad8" providerId="ADAL" clId="{087952EA-27FE-4659-A810-2A359B7CF2C2}" dt="2017-10-16T16:59:42.042" v="39" actId="20577"/>
        <pc:sldMkLst>
          <pc:docMk/>
          <pc:sldMk cId="746675756" sldId="324"/>
        </pc:sldMkLst>
        <pc:spChg chg="mod">
          <ac:chgData name="Bekah Troutman" userId="76693fbc-6f08-4fe5-b0b5-9833ad70bad8" providerId="ADAL" clId="{087952EA-27FE-4659-A810-2A359B7CF2C2}" dt="2017-10-16T16:59:42.042" v="39" actId="20577"/>
          <ac:spMkLst>
            <pc:docMk/>
            <pc:sldMk cId="746675756" sldId="324"/>
            <ac:spMk id="3" creationId="{00000000-0000-0000-0000-000000000000}"/>
          </ac:spMkLst>
        </pc:spChg>
        <pc:picChg chg="add mod">
          <ac:chgData name="Bekah Troutman" userId="76693fbc-6f08-4fe5-b0b5-9833ad70bad8" providerId="ADAL" clId="{087952EA-27FE-4659-A810-2A359B7CF2C2}" dt="2017-10-16T16:59:35.620" v="24" actId="1076"/>
          <ac:picMkLst>
            <pc:docMk/>
            <pc:sldMk cId="746675756" sldId="324"/>
            <ac:picMk id="1026" creationId="{89F34791-74DC-4A22-936B-281B3CC5CE9A}"/>
          </ac:picMkLst>
        </pc:picChg>
      </pc:sldChg>
      <pc:sldChg chg="modSp">
        <pc:chgData name="Bekah Troutman" userId="76693fbc-6f08-4fe5-b0b5-9833ad70bad8" providerId="ADAL" clId="{087952EA-27FE-4659-A810-2A359B7CF2C2}" dt="2017-10-17T16:46:00.730" v="699" actId="20577"/>
        <pc:sldMkLst>
          <pc:docMk/>
          <pc:sldMk cId="3287783468" sldId="325"/>
        </pc:sldMkLst>
        <pc:spChg chg="mod">
          <ac:chgData name="Bekah Troutman" userId="76693fbc-6f08-4fe5-b0b5-9833ad70bad8" providerId="ADAL" clId="{087952EA-27FE-4659-A810-2A359B7CF2C2}" dt="2017-10-17T16:46:00.730" v="699" actId="20577"/>
          <ac:spMkLst>
            <pc:docMk/>
            <pc:sldMk cId="3287783468" sldId="325"/>
            <ac:spMk id="3" creationId="{00000000-0000-0000-0000-000000000000}"/>
          </ac:spMkLst>
        </pc:spChg>
      </pc:sldChg>
      <pc:sldChg chg="addSp modSp">
        <pc:chgData name="Bekah Troutman" userId="76693fbc-6f08-4fe5-b0b5-9833ad70bad8" providerId="ADAL" clId="{087952EA-27FE-4659-A810-2A359B7CF2C2}" dt="2017-10-16T17:03:25.639" v="60" actId="20577"/>
        <pc:sldMkLst>
          <pc:docMk/>
          <pc:sldMk cId="2044810764" sldId="329"/>
        </pc:sldMkLst>
        <pc:spChg chg="mod">
          <ac:chgData name="Bekah Troutman" userId="76693fbc-6f08-4fe5-b0b5-9833ad70bad8" providerId="ADAL" clId="{087952EA-27FE-4659-A810-2A359B7CF2C2}" dt="2017-10-16T17:03:25.639" v="60" actId="20577"/>
          <ac:spMkLst>
            <pc:docMk/>
            <pc:sldMk cId="2044810764" sldId="329"/>
            <ac:spMk id="2" creationId="{00000000-0000-0000-0000-000000000000}"/>
          </ac:spMkLst>
        </pc:spChg>
        <pc:spChg chg="mod">
          <ac:chgData name="Bekah Troutman" userId="76693fbc-6f08-4fe5-b0b5-9833ad70bad8" providerId="ADAL" clId="{087952EA-27FE-4659-A810-2A359B7CF2C2}" dt="2017-10-16T17:01:58.724" v="50" actId="1076"/>
          <ac:spMkLst>
            <pc:docMk/>
            <pc:sldMk cId="2044810764" sldId="329"/>
            <ac:spMk id="3" creationId="{00000000-0000-0000-0000-000000000000}"/>
          </ac:spMkLst>
        </pc:spChg>
        <pc:picChg chg="add mod ord">
          <ac:chgData name="Bekah Troutman" userId="76693fbc-6f08-4fe5-b0b5-9833ad70bad8" providerId="ADAL" clId="{087952EA-27FE-4659-A810-2A359B7CF2C2}" dt="2017-10-16T17:02:55.253" v="58" actId="14100"/>
          <ac:picMkLst>
            <pc:docMk/>
            <pc:sldMk cId="2044810764" sldId="329"/>
            <ac:picMk id="2050" creationId="{A53CE86B-B9D9-402F-9D36-DF08D69ED6CA}"/>
          </ac:picMkLst>
        </pc:picChg>
        <pc:picChg chg="add mod ord">
          <ac:chgData name="Bekah Troutman" userId="76693fbc-6f08-4fe5-b0b5-9833ad70bad8" providerId="ADAL" clId="{087952EA-27FE-4659-A810-2A359B7CF2C2}" dt="2017-10-16T17:01:52.609" v="49" actId="167"/>
          <ac:picMkLst>
            <pc:docMk/>
            <pc:sldMk cId="2044810764" sldId="329"/>
            <ac:picMk id="2052" creationId="{F2879C4A-9871-456C-BCA4-0CDBB3D1818F}"/>
          </ac:picMkLst>
        </pc:picChg>
        <pc:picChg chg="add mod ord">
          <ac:chgData name="Bekah Troutman" userId="76693fbc-6f08-4fe5-b0b5-9833ad70bad8" providerId="ADAL" clId="{087952EA-27FE-4659-A810-2A359B7CF2C2}" dt="2017-10-16T17:02:45.397" v="55" actId="167"/>
          <ac:picMkLst>
            <pc:docMk/>
            <pc:sldMk cId="2044810764" sldId="329"/>
            <ac:picMk id="2054" creationId="{C2030B52-48D6-4C90-BAEC-9C2F0F4C83F0}"/>
          </ac:picMkLst>
        </pc:picChg>
      </pc:sldChg>
      <pc:sldChg chg="addSp delSp delAnim">
        <pc:chgData name="Bekah Troutman" userId="76693fbc-6f08-4fe5-b0b5-9833ad70bad8" providerId="ADAL" clId="{087952EA-27FE-4659-A810-2A359B7CF2C2}" dt="2017-10-16T16:52:54.709" v="10" actId="1076"/>
        <pc:sldMkLst>
          <pc:docMk/>
          <pc:sldMk cId="1686951320" sldId="331"/>
        </pc:sldMkLst>
        <pc:picChg chg="del">
          <ac:chgData name="Bekah Troutman" userId="76693fbc-6f08-4fe5-b0b5-9833ad70bad8" providerId="ADAL" clId="{087952EA-27FE-4659-A810-2A359B7CF2C2}" dt="2017-10-16T16:52:54.061" v="9" actId="478"/>
          <ac:picMkLst>
            <pc:docMk/>
            <pc:sldMk cId="1686951320" sldId="331"/>
            <ac:picMk id="6" creationId="{00000000-0000-0000-0000-000000000000}"/>
          </ac:picMkLst>
        </pc:picChg>
        <pc:picChg chg="add">
          <ac:chgData name="Bekah Troutman" userId="76693fbc-6f08-4fe5-b0b5-9833ad70bad8" providerId="ADAL" clId="{087952EA-27FE-4659-A810-2A359B7CF2C2}" dt="2017-10-16T16:52:54.709" v="10" actId="1076"/>
          <ac:picMkLst>
            <pc:docMk/>
            <pc:sldMk cId="1686951320" sldId="331"/>
            <ac:picMk id="7" creationId="{8C36ADC5-4CA2-4C33-8B73-221362107B4A}"/>
          </ac:picMkLst>
        </pc:picChg>
      </pc:sldChg>
      <pc:sldChg chg="addSp delSp delAnim">
        <pc:chgData name="Bekah Troutman" userId="76693fbc-6f08-4fe5-b0b5-9833ad70bad8" providerId="ADAL" clId="{087952EA-27FE-4659-A810-2A359B7CF2C2}" dt="2017-10-16T16:52:59.261" v="12" actId="1076"/>
        <pc:sldMkLst>
          <pc:docMk/>
          <pc:sldMk cId="725837965" sldId="332"/>
        </pc:sldMkLst>
        <pc:picChg chg="del">
          <ac:chgData name="Bekah Troutman" userId="76693fbc-6f08-4fe5-b0b5-9833ad70bad8" providerId="ADAL" clId="{087952EA-27FE-4659-A810-2A359B7CF2C2}" dt="2017-10-16T16:52:57.772" v="11" actId="478"/>
          <ac:picMkLst>
            <pc:docMk/>
            <pc:sldMk cId="725837965" sldId="332"/>
            <ac:picMk id="5" creationId="{00000000-0000-0000-0000-000000000000}"/>
          </ac:picMkLst>
        </pc:picChg>
        <pc:picChg chg="add">
          <ac:chgData name="Bekah Troutman" userId="76693fbc-6f08-4fe5-b0b5-9833ad70bad8" providerId="ADAL" clId="{087952EA-27FE-4659-A810-2A359B7CF2C2}" dt="2017-10-16T16:52:59.261" v="12" actId="1076"/>
          <ac:picMkLst>
            <pc:docMk/>
            <pc:sldMk cId="725837965" sldId="332"/>
            <ac:picMk id="6" creationId="{0266780F-26C2-49F2-8F56-A3E599A9101B}"/>
          </ac:picMkLst>
        </pc:picChg>
      </pc:sldChg>
      <pc:sldChg chg="addSp delSp delAnim">
        <pc:chgData name="Bekah Troutman" userId="76693fbc-6f08-4fe5-b0b5-9833ad70bad8" providerId="ADAL" clId="{087952EA-27FE-4659-A810-2A359B7CF2C2}" dt="2017-10-16T16:53:03.638" v="14" actId="1076"/>
        <pc:sldMkLst>
          <pc:docMk/>
          <pc:sldMk cId="1001665645" sldId="333"/>
        </pc:sldMkLst>
        <pc:picChg chg="del">
          <ac:chgData name="Bekah Troutman" userId="76693fbc-6f08-4fe5-b0b5-9833ad70bad8" providerId="ADAL" clId="{087952EA-27FE-4659-A810-2A359B7CF2C2}" dt="2017-10-16T16:53:03.402" v="13" actId="478"/>
          <ac:picMkLst>
            <pc:docMk/>
            <pc:sldMk cId="1001665645" sldId="333"/>
            <ac:picMk id="3" creationId="{00000000-0000-0000-0000-000000000000}"/>
          </ac:picMkLst>
        </pc:picChg>
        <pc:picChg chg="add">
          <ac:chgData name="Bekah Troutman" userId="76693fbc-6f08-4fe5-b0b5-9833ad70bad8" providerId="ADAL" clId="{087952EA-27FE-4659-A810-2A359B7CF2C2}" dt="2017-10-16T16:53:03.638" v="14" actId="1076"/>
          <ac:picMkLst>
            <pc:docMk/>
            <pc:sldMk cId="1001665645" sldId="333"/>
            <ac:picMk id="4" creationId="{3184B1EE-1887-4555-9444-E89FB7D70A75}"/>
          </ac:picMkLst>
        </pc:picChg>
      </pc:sldChg>
      <pc:sldChg chg="addSp delSp delAnim">
        <pc:chgData name="Bekah Troutman" userId="76693fbc-6f08-4fe5-b0b5-9833ad70bad8" providerId="ADAL" clId="{087952EA-27FE-4659-A810-2A359B7CF2C2}" dt="2017-10-16T16:53:06.576" v="16" actId="1076"/>
        <pc:sldMkLst>
          <pc:docMk/>
          <pc:sldMk cId="863928304" sldId="334"/>
        </pc:sldMkLst>
        <pc:picChg chg="del">
          <ac:chgData name="Bekah Troutman" userId="76693fbc-6f08-4fe5-b0b5-9833ad70bad8" providerId="ADAL" clId="{087952EA-27FE-4659-A810-2A359B7CF2C2}" dt="2017-10-16T16:53:06.096" v="15" actId="478"/>
          <ac:picMkLst>
            <pc:docMk/>
            <pc:sldMk cId="863928304" sldId="334"/>
            <ac:picMk id="5" creationId="{00000000-0000-0000-0000-000000000000}"/>
          </ac:picMkLst>
        </pc:picChg>
        <pc:picChg chg="add">
          <ac:chgData name="Bekah Troutman" userId="76693fbc-6f08-4fe5-b0b5-9833ad70bad8" providerId="ADAL" clId="{087952EA-27FE-4659-A810-2A359B7CF2C2}" dt="2017-10-16T16:53:06.576" v="16" actId="1076"/>
          <ac:picMkLst>
            <pc:docMk/>
            <pc:sldMk cId="863928304" sldId="334"/>
            <ac:picMk id="6" creationId="{C7BDB125-AC00-4FE5-AA96-6FC9DC10E03B}"/>
          </ac:picMkLst>
        </pc:picChg>
      </pc:sldChg>
      <pc:sldChg chg="addSp delSp delAnim">
        <pc:chgData name="Bekah Troutman" userId="76693fbc-6f08-4fe5-b0b5-9833ad70bad8" providerId="ADAL" clId="{087952EA-27FE-4659-A810-2A359B7CF2C2}" dt="2017-10-16T16:53:10.210" v="18" actId="1076"/>
        <pc:sldMkLst>
          <pc:docMk/>
          <pc:sldMk cId="477679650" sldId="335"/>
        </pc:sldMkLst>
        <pc:picChg chg="del">
          <ac:chgData name="Bekah Troutman" userId="76693fbc-6f08-4fe5-b0b5-9833ad70bad8" providerId="ADAL" clId="{087952EA-27FE-4659-A810-2A359B7CF2C2}" dt="2017-10-16T16:53:09.969" v="17" actId="478"/>
          <ac:picMkLst>
            <pc:docMk/>
            <pc:sldMk cId="477679650" sldId="335"/>
            <ac:picMk id="5" creationId="{00000000-0000-0000-0000-000000000000}"/>
          </ac:picMkLst>
        </pc:picChg>
        <pc:picChg chg="add">
          <ac:chgData name="Bekah Troutman" userId="76693fbc-6f08-4fe5-b0b5-9833ad70bad8" providerId="ADAL" clId="{087952EA-27FE-4659-A810-2A359B7CF2C2}" dt="2017-10-16T16:53:10.210" v="18" actId="1076"/>
          <ac:picMkLst>
            <pc:docMk/>
            <pc:sldMk cId="477679650" sldId="335"/>
            <ac:picMk id="6" creationId="{2FAA93E8-C107-4242-8DBF-DA17DB634048}"/>
          </ac:picMkLst>
        </pc:picChg>
      </pc:sldChg>
    </pc:docChg>
  </pc:docChgLst>
  <pc:docChgLst>
    <pc:chgData name="Victoria Forlini" userId="af864c00-f3dd-45fb-8bd6-56b92ade3fc8" providerId="ADAL" clId="{1C177067-B5BF-4326-A551-2D19F35DAA2E}"/>
    <pc:docChg chg="undo custSel addSld delSld modSld">
      <pc:chgData name="Victoria Forlini" userId="af864c00-f3dd-45fb-8bd6-56b92ade3fc8" providerId="ADAL" clId="{1C177067-B5BF-4326-A551-2D19F35DAA2E}" dt="2017-10-24T13:36:16.466" v="632" actId="1036"/>
      <pc:docMkLst>
        <pc:docMk/>
      </pc:docMkLst>
      <pc:sldChg chg="addSp del">
        <pc:chgData name="Victoria Forlini" userId="af864c00-f3dd-45fb-8bd6-56b92ade3fc8" providerId="ADAL" clId="{1C177067-B5BF-4326-A551-2D19F35DAA2E}" dt="2017-10-24T13:07:55.436" v="213" actId="2696"/>
        <pc:sldMkLst>
          <pc:docMk/>
          <pc:sldMk cId="612763724" sldId="256"/>
        </pc:sldMkLst>
        <pc:picChg chg="add">
          <ac:chgData name="Victoria Forlini" userId="af864c00-f3dd-45fb-8bd6-56b92ade3fc8" providerId="ADAL" clId="{1C177067-B5BF-4326-A551-2D19F35DAA2E}" dt="2017-10-24T13:00:53.896" v="0" actId="2696"/>
          <ac:picMkLst>
            <pc:docMk/>
            <pc:sldMk cId="612763724" sldId="256"/>
            <ac:picMk id="1026" creationId="{8D953A57-F4F7-4D1E-8162-7EDBC4852687}"/>
          </ac:picMkLst>
        </pc:picChg>
      </pc:sldChg>
      <pc:sldChg chg="modSp">
        <pc:chgData name="Victoria Forlini" userId="af864c00-f3dd-45fb-8bd6-56b92ade3fc8" providerId="ADAL" clId="{1C177067-B5BF-4326-A551-2D19F35DAA2E}" dt="2017-10-24T13:22:06.680" v="306" actId="14100"/>
        <pc:sldMkLst>
          <pc:docMk/>
          <pc:sldMk cId="2858468642" sldId="320"/>
        </pc:sldMkLst>
        <pc:spChg chg="mod">
          <ac:chgData name="Victoria Forlini" userId="af864c00-f3dd-45fb-8bd6-56b92ade3fc8" providerId="ADAL" clId="{1C177067-B5BF-4326-A551-2D19F35DAA2E}" dt="2017-10-24T13:22:06.680" v="306" actId="14100"/>
          <ac:spMkLst>
            <pc:docMk/>
            <pc:sldMk cId="2858468642" sldId="320"/>
            <ac:spMk id="3" creationId="{00000000-0000-0000-0000-000000000000}"/>
          </ac:spMkLst>
        </pc:spChg>
      </pc:sldChg>
      <pc:sldChg chg="modSp">
        <pc:chgData name="Victoria Forlini" userId="af864c00-f3dd-45fb-8bd6-56b92ade3fc8" providerId="ADAL" clId="{1C177067-B5BF-4326-A551-2D19F35DAA2E}" dt="2017-10-24T13:24:29.237" v="381" actId="20577"/>
        <pc:sldMkLst>
          <pc:docMk/>
          <pc:sldMk cId="746675756" sldId="324"/>
        </pc:sldMkLst>
        <pc:spChg chg="mod">
          <ac:chgData name="Victoria Forlini" userId="af864c00-f3dd-45fb-8bd6-56b92ade3fc8" providerId="ADAL" clId="{1C177067-B5BF-4326-A551-2D19F35DAA2E}" dt="2017-10-24T13:23:48.791" v="369" actId="14100"/>
          <ac:spMkLst>
            <pc:docMk/>
            <pc:sldMk cId="746675756" sldId="324"/>
            <ac:spMk id="2" creationId="{00000000-0000-0000-0000-000000000000}"/>
          </ac:spMkLst>
        </pc:spChg>
        <pc:spChg chg="mod">
          <ac:chgData name="Victoria Forlini" userId="af864c00-f3dd-45fb-8bd6-56b92ade3fc8" providerId="ADAL" clId="{1C177067-B5BF-4326-A551-2D19F35DAA2E}" dt="2017-10-24T13:24:29.237" v="381" actId="20577"/>
          <ac:spMkLst>
            <pc:docMk/>
            <pc:sldMk cId="746675756" sldId="324"/>
            <ac:spMk id="3" creationId="{00000000-0000-0000-0000-000000000000}"/>
          </ac:spMkLst>
        </pc:spChg>
      </pc:sldChg>
      <pc:sldChg chg="modSp">
        <pc:chgData name="Victoria Forlini" userId="af864c00-f3dd-45fb-8bd6-56b92ade3fc8" providerId="ADAL" clId="{1C177067-B5BF-4326-A551-2D19F35DAA2E}" dt="2017-10-24T13:24:47.808" v="382" actId="115"/>
        <pc:sldMkLst>
          <pc:docMk/>
          <pc:sldMk cId="3287783468" sldId="325"/>
        </pc:sldMkLst>
        <pc:spChg chg="mod">
          <ac:chgData name="Victoria Forlini" userId="af864c00-f3dd-45fb-8bd6-56b92ade3fc8" providerId="ADAL" clId="{1C177067-B5BF-4326-A551-2D19F35DAA2E}" dt="2017-10-24T13:24:47.808" v="382" actId="115"/>
          <ac:spMkLst>
            <pc:docMk/>
            <pc:sldMk cId="3287783468" sldId="325"/>
            <ac:spMk id="3" creationId="{00000000-0000-0000-0000-000000000000}"/>
          </ac:spMkLst>
        </pc:spChg>
      </pc:sldChg>
      <pc:sldChg chg="modSp">
        <pc:chgData name="Victoria Forlini" userId="af864c00-f3dd-45fb-8bd6-56b92ade3fc8" providerId="ADAL" clId="{1C177067-B5BF-4326-A551-2D19F35DAA2E}" dt="2017-10-24T13:26:59.990" v="447" actId="1036"/>
        <pc:sldMkLst>
          <pc:docMk/>
          <pc:sldMk cId="2446902221" sldId="328"/>
        </pc:sldMkLst>
        <pc:spChg chg="mod">
          <ac:chgData name="Victoria Forlini" userId="af864c00-f3dd-45fb-8bd6-56b92ade3fc8" providerId="ADAL" clId="{1C177067-B5BF-4326-A551-2D19F35DAA2E}" dt="2017-10-24T13:26:59.990" v="447" actId="1036"/>
          <ac:spMkLst>
            <pc:docMk/>
            <pc:sldMk cId="2446902221" sldId="328"/>
            <ac:spMk id="4" creationId="{00000000-0000-0000-0000-000000000000}"/>
          </ac:spMkLst>
        </pc:spChg>
      </pc:sldChg>
      <pc:sldChg chg="modSp">
        <pc:chgData name="Victoria Forlini" userId="af864c00-f3dd-45fb-8bd6-56b92ade3fc8" providerId="ADAL" clId="{1C177067-B5BF-4326-A551-2D19F35DAA2E}" dt="2017-10-24T13:27:14.299" v="485" actId="1036"/>
        <pc:sldMkLst>
          <pc:docMk/>
          <pc:sldMk cId="2044810764" sldId="329"/>
        </pc:sldMkLst>
        <pc:spChg chg="mod">
          <ac:chgData name="Victoria Forlini" userId="af864c00-f3dd-45fb-8bd6-56b92ade3fc8" providerId="ADAL" clId="{1C177067-B5BF-4326-A551-2D19F35DAA2E}" dt="2017-10-24T13:27:14.299" v="485" actId="1036"/>
          <ac:spMkLst>
            <pc:docMk/>
            <pc:sldMk cId="2044810764" sldId="329"/>
            <ac:spMk id="3" creationId="{00000000-0000-0000-0000-000000000000}"/>
          </ac:spMkLst>
        </pc:spChg>
      </pc:sldChg>
      <pc:sldChg chg="modSp">
        <pc:chgData name="Victoria Forlini" userId="af864c00-f3dd-45fb-8bd6-56b92ade3fc8" providerId="ADAL" clId="{1C177067-B5BF-4326-A551-2D19F35DAA2E}" dt="2017-10-24T13:27:27.025" v="490" actId="20577"/>
        <pc:sldMkLst>
          <pc:docMk/>
          <pc:sldMk cId="2191149053" sldId="330"/>
        </pc:sldMkLst>
        <pc:spChg chg="mod">
          <ac:chgData name="Victoria Forlini" userId="af864c00-f3dd-45fb-8bd6-56b92ade3fc8" providerId="ADAL" clId="{1C177067-B5BF-4326-A551-2D19F35DAA2E}" dt="2017-10-24T13:27:27.025" v="490" actId="20577"/>
          <ac:spMkLst>
            <pc:docMk/>
            <pc:sldMk cId="2191149053" sldId="330"/>
            <ac:spMk id="2" creationId="{00000000-0000-0000-0000-000000000000}"/>
          </ac:spMkLst>
        </pc:spChg>
      </pc:sldChg>
      <pc:sldChg chg="modSp">
        <pc:chgData name="Victoria Forlini" userId="af864c00-f3dd-45fb-8bd6-56b92ade3fc8" providerId="ADAL" clId="{1C177067-B5BF-4326-A551-2D19F35DAA2E}" dt="2017-10-24T13:36:16.466" v="632" actId="1036"/>
        <pc:sldMkLst>
          <pc:docMk/>
          <pc:sldMk cId="1181635659" sldId="346"/>
        </pc:sldMkLst>
        <pc:spChg chg="mod">
          <ac:chgData name="Victoria Forlini" userId="af864c00-f3dd-45fb-8bd6-56b92ade3fc8" providerId="ADAL" clId="{1C177067-B5BF-4326-A551-2D19F35DAA2E}" dt="2017-10-24T13:36:16.466" v="632" actId="1036"/>
          <ac:spMkLst>
            <pc:docMk/>
            <pc:sldMk cId="1181635659" sldId="346"/>
            <ac:spMk id="2" creationId="{00000000-0000-0000-0000-000000000000}"/>
          </ac:spMkLst>
        </pc:spChg>
        <pc:spChg chg="mod">
          <ac:chgData name="Victoria Forlini" userId="af864c00-f3dd-45fb-8bd6-56b92ade3fc8" providerId="ADAL" clId="{1C177067-B5BF-4326-A551-2D19F35DAA2E}" dt="2017-10-24T13:35:50.946" v="591" actId="1036"/>
          <ac:spMkLst>
            <pc:docMk/>
            <pc:sldMk cId="1181635659" sldId="346"/>
            <ac:spMk id="3" creationId="{00000000-0000-0000-0000-000000000000}"/>
          </ac:spMkLst>
        </pc:spChg>
        <pc:graphicFrameChg chg="mod">
          <ac:chgData name="Victoria Forlini" userId="af864c00-f3dd-45fb-8bd6-56b92ade3fc8" providerId="ADAL" clId="{1C177067-B5BF-4326-A551-2D19F35DAA2E}" dt="2017-10-24T13:35:56.129" v="596" actId="1036"/>
          <ac:graphicFrameMkLst>
            <pc:docMk/>
            <pc:sldMk cId="1181635659" sldId="346"/>
            <ac:graphicFrameMk id="4" creationId="{1700237F-0891-47C3-B082-2703E3A0E61E}"/>
          </ac:graphicFrameMkLst>
        </pc:graphicFrameChg>
      </pc:sldChg>
      <pc:sldChg chg="modSp setBg">
        <pc:chgData name="Victoria Forlini" userId="af864c00-f3dd-45fb-8bd6-56b92ade3fc8" providerId="ADAL" clId="{1C177067-B5BF-4326-A551-2D19F35DAA2E}" dt="2017-10-24T13:28:30.390" v="551" actId="1036"/>
        <pc:sldMkLst>
          <pc:docMk/>
          <pc:sldMk cId="2137023653" sldId="347"/>
        </pc:sldMkLst>
        <pc:spChg chg="mod">
          <ac:chgData name="Victoria Forlini" userId="af864c00-f3dd-45fb-8bd6-56b92ade3fc8" providerId="ADAL" clId="{1C177067-B5BF-4326-A551-2D19F35DAA2E}" dt="2017-10-24T13:19:29.071" v="235" actId="20577"/>
          <ac:spMkLst>
            <pc:docMk/>
            <pc:sldMk cId="2137023653" sldId="347"/>
            <ac:spMk id="2" creationId="{00000000-0000-0000-0000-000000000000}"/>
          </ac:spMkLst>
        </pc:spChg>
      </pc:sldChg>
      <pc:sldChg chg="del">
        <pc:chgData name="Victoria Forlini" userId="af864c00-f3dd-45fb-8bd6-56b92ade3fc8" providerId="ADAL" clId="{1C177067-B5BF-4326-A551-2D19F35DAA2E}" dt="2017-10-24T13:19:42.386" v="236" actId="2696"/>
        <pc:sldMkLst>
          <pc:docMk/>
          <pc:sldMk cId="94882406" sldId="348"/>
        </pc:sldMkLst>
      </pc:sldChg>
      <pc:sldChg chg="addSp delSp modSp mod setBg setClrOvrMap">
        <pc:chgData name="Victoria Forlini" userId="af864c00-f3dd-45fb-8bd6-56b92ade3fc8" providerId="ADAL" clId="{1C177067-B5BF-4326-A551-2D19F35DAA2E}" dt="2017-10-24T13:18:00.260" v="221" actId="27614"/>
        <pc:sldMkLst>
          <pc:docMk/>
          <pc:sldMk cId="2172201842" sldId="351"/>
        </pc:sldMkLst>
        <pc:spChg chg="mod ord">
          <ac:chgData name="Victoria Forlini" userId="af864c00-f3dd-45fb-8bd6-56b92ade3fc8" providerId="ADAL" clId="{1C177067-B5BF-4326-A551-2D19F35DAA2E}" dt="2017-10-24T13:14:08.093" v="220" actId="26606"/>
          <ac:spMkLst>
            <pc:docMk/>
            <pc:sldMk cId="2172201842" sldId="351"/>
            <ac:spMk id="3" creationId="{00000000-0000-0000-0000-000000000000}"/>
          </ac:spMkLst>
        </pc:spChg>
        <pc:picChg chg="del">
          <ac:chgData name="Victoria Forlini" userId="af864c00-f3dd-45fb-8bd6-56b92ade3fc8" providerId="ADAL" clId="{1C177067-B5BF-4326-A551-2D19F35DAA2E}" dt="2017-10-24T13:10:39.357" v="214" actId="478"/>
          <ac:picMkLst>
            <pc:docMk/>
            <pc:sldMk cId="2172201842" sldId="351"/>
            <ac:picMk id="2" creationId="{00000000-0000-0000-0000-000000000000}"/>
          </ac:picMkLst>
        </pc:picChg>
        <pc:picChg chg="add mod">
          <ac:chgData name="Victoria Forlini" userId="af864c00-f3dd-45fb-8bd6-56b92ade3fc8" providerId="ADAL" clId="{1C177067-B5BF-4326-A551-2D19F35DAA2E}" dt="2017-10-24T13:18:00.260" v="221" actId="27614"/>
          <ac:picMkLst>
            <pc:docMk/>
            <pc:sldMk cId="2172201842" sldId="351"/>
            <ac:picMk id="4" creationId="{4E7F9A35-1968-43AB-800D-0F9685ECE28C}"/>
          </ac:picMkLst>
        </pc:picChg>
        <pc:cxnChg chg="del">
          <ac:chgData name="Victoria Forlini" userId="af864c00-f3dd-45fb-8bd6-56b92ade3fc8" providerId="ADAL" clId="{1C177067-B5BF-4326-A551-2D19F35DAA2E}" dt="2017-10-24T13:14:08.093" v="220" actId="26606"/>
          <ac:cxnSpMkLst>
            <pc:docMk/>
            <pc:sldMk cId="2172201842" sldId="351"/>
            <ac:cxnSpMk id="8" creationId="{E126E481-B945-4179-BD79-05E96E9B29E1}"/>
          </ac:cxnSpMkLst>
        </pc:cxnChg>
      </pc:sldChg>
      <pc:sldChg chg="add del">
        <pc:chgData name="Victoria Forlini" userId="af864c00-f3dd-45fb-8bd6-56b92ade3fc8" providerId="ADAL" clId="{1C177067-B5BF-4326-A551-2D19F35DAA2E}" dt="2017-10-24T13:02:56.246" v="3" actId="2696"/>
        <pc:sldMkLst>
          <pc:docMk/>
          <pc:sldMk cId="3077141437" sldId="353"/>
        </pc:sldMkLst>
      </pc:sldChg>
      <pc:sldChg chg="add del">
        <pc:chgData name="Victoria Forlini" userId="af864c00-f3dd-45fb-8bd6-56b92ade3fc8" providerId="ADAL" clId="{1C177067-B5BF-4326-A551-2D19F35DAA2E}" dt="2017-10-24T13:07:51.591" v="212" actId="2696"/>
        <pc:sldMkLst>
          <pc:docMk/>
          <pc:sldMk cId="2554915974" sldId="354"/>
        </pc:sldMkLst>
      </pc:sldChg>
      <pc:sldChg chg="modSp add">
        <pc:chgData name="Victoria Forlini" userId="af864c00-f3dd-45fb-8bd6-56b92ade3fc8" providerId="ADAL" clId="{1C177067-B5BF-4326-A551-2D19F35DAA2E}" dt="2017-10-24T13:06:44.970" v="211" actId="1038"/>
        <pc:sldMkLst>
          <pc:docMk/>
          <pc:sldMk cId="3077141437" sldId="355"/>
        </pc:sldMkLst>
        <pc:spChg chg="mod">
          <ac:chgData name="Victoria Forlini" userId="af864c00-f3dd-45fb-8bd6-56b92ade3fc8" providerId="ADAL" clId="{1C177067-B5BF-4326-A551-2D19F35DAA2E}" dt="2017-10-24T13:06:44.970" v="211" actId="1038"/>
          <ac:spMkLst>
            <pc:docMk/>
            <pc:sldMk cId="3077141437" sldId="355"/>
            <ac:spMk id="2" creationId="{00000000-0000-0000-0000-000000000000}"/>
          </ac:spMkLst>
        </pc:spChg>
        <pc:spChg chg="mod">
          <ac:chgData name="Victoria Forlini" userId="af864c00-f3dd-45fb-8bd6-56b92ade3fc8" providerId="ADAL" clId="{1C177067-B5BF-4326-A551-2D19F35DAA2E}" dt="2017-10-24T13:05:55.658" v="143" actId="255"/>
          <ac:spMkLst>
            <pc:docMk/>
            <pc:sldMk cId="3077141437" sldId="355"/>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339A661-87D3-4020-861B-EDA38D14C814}" type="datetimeFigureOut">
              <a:rPr lang="it-IT" smtClean="0"/>
              <a:pPr/>
              <a:t>11/06/2019</a:t>
            </a:fld>
            <a:endParaRPr lang="it-IT"/>
          </a:p>
        </p:txBody>
      </p:sp>
      <p:sp>
        <p:nvSpPr>
          <p:cNvPr id="4" name="Segnaposto piè di pa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334DAFA-A11A-4AA1-8FE0-0A504050FAC8}" type="slidenum">
              <a:rPr lang="it-IT" smtClean="0"/>
              <a:pPr/>
              <a:t>‹N›</a:t>
            </a:fld>
            <a:endParaRPr 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A27FF8-9E2D-F647-8634-FBAFE18014B3}" type="datetimeFigureOut">
              <a:rPr lang="en-US" smtClean="0"/>
              <a:pPr/>
              <a:t>6/11/2019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6FDB45-E57C-334A-8658-B1D0E569B0F7}" type="slidenum">
              <a:rPr lang="en-US" smtClean="0"/>
              <a:pPr/>
              <a:t>‹N›</a:t>
            </a:fld>
            <a:endParaRPr lang="en-US"/>
          </a:p>
        </p:txBody>
      </p:sp>
    </p:spTree>
    <p:extLst>
      <p:ext uri="{BB962C8B-B14F-4D97-AF65-F5344CB8AC3E}">
        <p14:creationId xmlns="" xmlns:p14="http://schemas.microsoft.com/office/powerpoint/2010/main" val="2047697462"/>
      </p:ext>
    </p:extLst>
  </p:cSld>
  <p:clrMap bg1="lt1" tx1="dk1" bg2="lt2" tx2="dk2" accent1="accent1" accent2="accent2" accent3="accent3" accent4="accent4" accent5="accent5" accent6="accent6" hlink="hlink" folHlink="folHlink"/>
  <p:notesStyle>
    <a:lvl1pPr marL="0" algn="l" defTabSz="914377" rtl="0" eaLnBrk="1" latinLnBrk="0" hangingPunct="1">
      <a:defRPr sz="1200" kern="1200">
        <a:solidFill>
          <a:schemeClr val="tx1"/>
        </a:solidFill>
        <a:latin typeface="+mn-lt"/>
        <a:ea typeface="+mn-ea"/>
        <a:cs typeface="+mn-cs"/>
      </a:defRPr>
    </a:lvl1pPr>
    <a:lvl2pPr marL="457189" algn="l" defTabSz="914377" rtl="0" eaLnBrk="1" latinLnBrk="0" hangingPunct="1">
      <a:defRPr sz="1200" kern="1200">
        <a:solidFill>
          <a:schemeClr val="tx1"/>
        </a:solidFill>
        <a:latin typeface="+mn-lt"/>
        <a:ea typeface="+mn-ea"/>
        <a:cs typeface="+mn-cs"/>
      </a:defRPr>
    </a:lvl2pPr>
    <a:lvl3pPr marL="914377" algn="l" defTabSz="914377" rtl="0" eaLnBrk="1" latinLnBrk="0" hangingPunct="1">
      <a:defRPr sz="1200" kern="1200">
        <a:solidFill>
          <a:schemeClr val="tx1"/>
        </a:solidFill>
        <a:latin typeface="+mn-lt"/>
        <a:ea typeface="+mn-ea"/>
        <a:cs typeface="+mn-cs"/>
      </a:defRPr>
    </a:lvl3pPr>
    <a:lvl4pPr marL="1371566" algn="l" defTabSz="914377" rtl="0" eaLnBrk="1" latinLnBrk="0" hangingPunct="1">
      <a:defRPr sz="1200" kern="1200">
        <a:solidFill>
          <a:schemeClr val="tx1"/>
        </a:solidFill>
        <a:latin typeface="+mn-lt"/>
        <a:ea typeface="+mn-ea"/>
        <a:cs typeface="+mn-cs"/>
      </a:defRPr>
    </a:lvl4pPr>
    <a:lvl5pPr marL="1828754" algn="l" defTabSz="914377" rtl="0" eaLnBrk="1" latinLnBrk="0" hangingPunct="1">
      <a:defRPr sz="12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E86FDB45-E57C-334A-8658-B1D0E569B0F7}"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Option 7">
    <p:spTree>
      <p:nvGrpSpPr>
        <p:cNvPr id="1" name=""/>
        <p:cNvGrpSpPr/>
        <p:nvPr/>
      </p:nvGrpSpPr>
      <p:grpSpPr>
        <a:xfrm>
          <a:off x="0" y="0"/>
          <a:ext cx="0" cy="0"/>
          <a:chOff x="0" y="0"/>
          <a:chExt cx="0" cy="0"/>
        </a:xfrm>
      </p:grpSpPr>
    </p:spTree>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Title Slide Option 7">
    <p:spTree>
      <p:nvGrpSpPr>
        <p:cNvPr id="1" name=""/>
        <p:cNvGrpSpPr/>
        <p:nvPr/>
      </p:nvGrpSpPr>
      <p:grpSpPr>
        <a:xfrm>
          <a:off x="0" y="0"/>
          <a:ext cx="0" cy="0"/>
          <a:chOff x="0" y="0"/>
          <a:chExt cx="0" cy="0"/>
        </a:xfrm>
      </p:grpSpPr>
    </p:spTree>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806877282"/>
      </p:ext>
    </p:extLst>
  </p:cSld>
  <p:clrMap bg1="lt1" tx1="dk1" bg2="lt2" tx2="dk2" accent1="accent1" accent2="accent2" accent3="accent3" accent4="accent4" accent5="accent5" accent6="accent6" hlink="hlink" folHlink="folHlink"/>
  <p:sldLayoutIdLst>
    <p:sldLayoutId id="2147483696" r:id="rId1"/>
    <p:sldLayoutId id="2147483704" r:id="rId2"/>
  </p:sldLayoutIdLst>
  <p:timing>
    <p:tnLst>
      <p:par>
        <p:cTn id="1" dur="indefinite" restart="never" nodeType="tmRoot"/>
      </p:par>
    </p:tnLst>
  </p:timing>
  <p:hf hdr="0" ftr="0"/>
  <p:txStyles>
    <p:titleStyle>
      <a:lvl1pPr algn="ctr" defTabSz="342882" rtl="0" eaLnBrk="1" latinLnBrk="0" hangingPunct="1">
        <a:spcBef>
          <a:spcPct val="0"/>
        </a:spcBef>
        <a:buNone/>
        <a:defRPr sz="3300" kern="1200">
          <a:solidFill>
            <a:schemeClr val="tx1"/>
          </a:solidFill>
          <a:latin typeface="+mj-lt"/>
          <a:ea typeface="+mj-ea"/>
          <a:cs typeface="+mj-cs"/>
        </a:defRPr>
      </a:lvl1pPr>
    </p:titleStyle>
    <p:bodyStyle>
      <a:lvl1pPr marL="257162" indent="-257162" algn="l" defTabSz="342882" rtl="0" eaLnBrk="1" latinLnBrk="0" hangingPunct="1">
        <a:spcBef>
          <a:spcPct val="20000"/>
        </a:spcBef>
        <a:buFont typeface="Arial"/>
        <a:buChar char="•"/>
        <a:defRPr sz="2400" kern="1200">
          <a:solidFill>
            <a:schemeClr val="tx1"/>
          </a:solidFill>
          <a:latin typeface="+mn-lt"/>
          <a:ea typeface="+mn-ea"/>
          <a:cs typeface="+mn-cs"/>
        </a:defRPr>
      </a:lvl1pPr>
      <a:lvl2pPr marL="557185" indent="-214303" algn="l" defTabSz="342882" rtl="0" eaLnBrk="1" latinLnBrk="0" hangingPunct="1">
        <a:spcBef>
          <a:spcPct val="20000"/>
        </a:spcBef>
        <a:buFont typeface="Arial"/>
        <a:buChar char="–"/>
        <a:defRPr sz="2100" kern="1200">
          <a:solidFill>
            <a:schemeClr val="tx1"/>
          </a:solidFill>
          <a:latin typeface="+mn-lt"/>
          <a:ea typeface="+mn-ea"/>
          <a:cs typeface="+mn-cs"/>
        </a:defRPr>
      </a:lvl2pPr>
      <a:lvl3pPr marL="857208" indent="-171442" algn="l" defTabSz="342882" rtl="0" eaLnBrk="1" latinLnBrk="0" hangingPunct="1">
        <a:spcBef>
          <a:spcPct val="20000"/>
        </a:spcBef>
        <a:buFont typeface="Arial"/>
        <a:buChar char="•"/>
        <a:defRPr sz="1800" kern="1200">
          <a:solidFill>
            <a:schemeClr val="tx1"/>
          </a:solidFill>
          <a:latin typeface="+mn-lt"/>
          <a:ea typeface="+mn-ea"/>
          <a:cs typeface="+mn-cs"/>
        </a:defRPr>
      </a:lvl3pPr>
      <a:lvl4pPr marL="1200091" indent="-171442" algn="l" defTabSz="342882" rtl="0" eaLnBrk="1" latinLnBrk="0" hangingPunct="1">
        <a:spcBef>
          <a:spcPct val="20000"/>
        </a:spcBef>
        <a:buFont typeface="Arial"/>
        <a:buChar char="–"/>
        <a:defRPr sz="1500" kern="1200">
          <a:solidFill>
            <a:schemeClr val="tx1"/>
          </a:solidFill>
          <a:latin typeface="+mn-lt"/>
          <a:ea typeface="+mn-ea"/>
          <a:cs typeface="+mn-cs"/>
        </a:defRPr>
      </a:lvl4pPr>
      <a:lvl5pPr marL="1542973" indent="-171442" algn="l" defTabSz="342882" rtl="0" eaLnBrk="1" latinLnBrk="0" hangingPunct="1">
        <a:spcBef>
          <a:spcPct val="20000"/>
        </a:spcBef>
        <a:buFont typeface="Arial"/>
        <a:buChar char="»"/>
        <a:defRPr sz="1500" kern="1200">
          <a:solidFill>
            <a:schemeClr val="tx1"/>
          </a:solidFill>
          <a:latin typeface="+mn-lt"/>
          <a:ea typeface="+mn-ea"/>
          <a:cs typeface="+mn-cs"/>
        </a:defRPr>
      </a:lvl5pPr>
      <a:lvl6pPr marL="1885857" indent="-171442" algn="l" defTabSz="342882" rtl="0" eaLnBrk="1" latinLnBrk="0" hangingPunct="1">
        <a:spcBef>
          <a:spcPct val="20000"/>
        </a:spcBef>
        <a:buFont typeface="Arial"/>
        <a:buChar char="•"/>
        <a:defRPr sz="1500" kern="1200">
          <a:solidFill>
            <a:schemeClr val="tx1"/>
          </a:solidFill>
          <a:latin typeface="+mn-lt"/>
          <a:ea typeface="+mn-ea"/>
          <a:cs typeface="+mn-cs"/>
        </a:defRPr>
      </a:lvl6pPr>
      <a:lvl7pPr marL="2228739" indent="-171442" algn="l" defTabSz="342882" rtl="0" eaLnBrk="1" latinLnBrk="0" hangingPunct="1">
        <a:spcBef>
          <a:spcPct val="20000"/>
        </a:spcBef>
        <a:buFont typeface="Arial"/>
        <a:buChar char="•"/>
        <a:defRPr sz="1500" kern="1200">
          <a:solidFill>
            <a:schemeClr val="tx1"/>
          </a:solidFill>
          <a:latin typeface="+mn-lt"/>
          <a:ea typeface="+mn-ea"/>
          <a:cs typeface="+mn-cs"/>
        </a:defRPr>
      </a:lvl7pPr>
      <a:lvl8pPr marL="2571622" indent="-171442" algn="l" defTabSz="342882" rtl="0" eaLnBrk="1" latinLnBrk="0" hangingPunct="1">
        <a:spcBef>
          <a:spcPct val="20000"/>
        </a:spcBef>
        <a:buFont typeface="Arial"/>
        <a:buChar char="•"/>
        <a:defRPr sz="1500" kern="1200">
          <a:solidFill>
            <a:schemeClr val="tx1"/>
          </a:solidFill>
          <a:latin typeface="+mn-lt"/>
          <a:ea typeface="+mn-ea"/>
          <a:cs typeface="+mn-cs"/>
        </a:defRPr>
      </a:lvl8pPr>
      <a:lvl9pPr marL="2914506" indent="-171442" algn="l" defTabSz="342882"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882" rtl="0" eaLnBrk="1" latinLnBrk="0" hangingPunct="1">
        <a:defRPr sz="1351" kern="1200">
          <a:solidFill>
            <a:schemeClr val="tx1"/>
          </a:solidFill>
          <a:latin typeface="+mn-lt"/>
          <a:ea typeface="+mn-ea"/>
          <a:cs typeface="+mn-cs"/>
        </a:defRPr>
      </a:lvl1pPr>
      <a:lvl2pPr marL="342882" algn="l" defTabSz="342882" rtl="0" eaLnBrk="1" latinLnBrk="0" hangingPunct="1">
        <a:defRPr sz="1351" kern="1200">
          <a:solidFill>
            <a:schemeClr val="tx1"/>
          </a:solidFill>
          <a:latin typeface="+mn-lt"/>
          <a:ea typeface="+mn-ea"/>
          <a:cs typeface="+mn-cs"/>
        </a:defRPr>
      </a:lvl2pPr>
      <a:lvl3pPr marL="685766" algn="l" defTabSz="342882" rtl="0" eaLnBrk="1" latinLnBrk="0" hangingPunct="1">
        <a:defRPr sz="1351" kern="1200">
          <a:solidFill>
            <a:schemeClr val="tx1"/>
          </a:solidFill>
          <a:latin typeface="+mn-lt"/>
          <a:ea typeface="+mn-ea"/>
          <a:cs typeface="+mn-cs"/>
        </a:defRPr>
      </a:lvl3pPr>
      <a:lvl4pPr marL="1028649" algn="l" defTabSz="342882" rtl="0" eaLnBrk="1" latinLnBrk="0" hangingPunct="1">
        <a:defRPr sz="1351" kern="1200">
          <a:solidFill>
            <a:schemeClr val="tx1"/>
          </a:solidFill>
          <a:latin typeface="+mn-lt"/>
          <a:ea typeface="+mn-ea"/>
          <a:cs typeface="+mn-cs"/>
        </a:defRPr>
      </a:lvl4pPr>
      <a:lvl5pPr marL="1371532" algn="l" defTabSz="342882" rtl="0" eaLnBrk="1" latinLnBrk="0" hangingPunct="1">
        <a:defRPr sz="1351" kern="1200">
          <a:solidFill>
            <a:schemeClr val="tx1"/>
          </a:solidFill>
          <a:latin typeface="+mn-lt"/>
          <a:ea typeface="+mn-ea"/>
          <a:cs typeface="+mn-cs"/>
        </a:defRPr>
      </a:lvl5pPr>
      <a:lvl6pPr marL="1714414" algn="l" defTabSz="342882" rtl="0" eaLnBrk="1" latinLnBrk="0" hangingPunct="1">
        <a:defRPr sz="1351" kern="1200">
          <a:solidFill>
            <a:schemeClr val="tx1"/>
          </a:solidFill>
          <a:latin typeface="+mn-lt"/>
          <a:ea typeface="+mn-ea"/>
          <a:cs typeface="+mn-cs"/>
        </a:defRPr>
      </a:lvl6pPr>
      <a:lvl7pPr marL="2057298" algn="l" defTabSz="342882" rtl="0" eaLnBrk="1" latinLnBrk="0" hangingPunct="1">
        <a:defRPr sz="1351" kern="1200">
          <a:solidFill>
            <a:schemeClr val="tx1"/>
          </a:solidFill>
          <a:latin typeface="+mn-lt"/>
          <a:ea typeface="+mn-ea"/>
          <a:cs typeface="+mn-cs"/>
        </a:defRPr>
      </a:lvl7pPr>
      <a:lvl8pPr marL="2400180" algn="l" defTabSz="342882" rtl="0" eaLnBrk="1" latinLnBrk="0" hangingPunct="1">
        <a:defRPr sz="1351" kern="1200">
          <a:solidFill>
            <a:schemeClr val="tx1"/>
          </a:solidFill>
          <a:latin typeface="+mn-lt"/>
          <a:ea typeface="+mn-ea"/>
          <a:cs typeface="+mn-cs"/>
        </a:defRPr>
      </a:lvl8pPr>
      <a:lvl9pPr marL="2743062" algn="l" defTabSz="342882" rtl="0" eaLnBrk="1" latinLnBrk="0" hangingPunct="1">
        <a:defRPr sz="13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www.albertomontanari.it/"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ec.europa.eu/clima/policies/adaptation_en" TargetMode="Externa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gif"/><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agupubs.onlinelibrary.wiley.com/doi/full/10.1029/2011WR011412" TargetMode="Externa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hyperlink" Target="https://commons.wikimedia.org/w/index.php?curid=17001595" TargetMode="External"/><Relationship Id="rId13" Type="http://schemas.openxmlformats.org/officeDocument/2006/relationships/image" Target="../media/image10.png"/><Relationship Id="rId3" Type="http://schemas.openxmlformats.org/officeDocument/2006/relationships/image" Target="../media/image6.png"/><Relationship Id="rId7" Type="http://schemas.openxmlformats.org/officeDocument/2006/relationships/hyperlink" Target="https://commons.wikimedia.org/w/index.php?curid=8489443" TargetMode="External"/><Relationship Id="rId12"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hyperlink" Target="https://commons.wikimedia.org/w/index.php?curid=2941245" TargetMode="External"/><Relationship Id="rId11" Type="http://schemas.openxmlformats.org/officeDocument/2006/relationships/image" Target="../media/image8.png"/><Relationship Id="rId5" Type="http://schemas.openxmlformats.org/officeDocument/2006/relationships/hyperlink" Target="https://creativecommons.org/licenses/by/3.0" TargetMode="External"/><Relationship Id="rId10" Type="http://schemas.openxmlformats.org/officeDocument/2006/relationships/image" Target="../media/image7.gif"/><Relationship Id="rId4" Type="http://schemas.openxmlformats.org/officeDocument/2006/relationships/hyperlink" Target="https://commons.wikimedia.org/w/index.php?curid=22913585" TargetMode="External"/><Relationship Id="rId9" Type="http://schemas.openxmlformats.org/officeDocument/2006/relationships/hyperlink" Target="https://commons.wikimedia.org/w/index.php?curid=24300268" TargetMode="External"/><Relationship Id="rId1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gif"/></Relationships>
</file>

<file path=ppt/slides/_rels/slide9.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srcRect/>
          <a:stretch>
            <a:fillRect/>
          </a:stretch>
        </p:blipFill>
        <p:spPr bwMode="auto">
          <a:xfrm>
            <a:off x="11464" y="0"/>
            <a:ext cx="12180536" cy="6858000"/>
          </a:xfrm>
          <a:prstGeom prst="rect">
            <a:avLst/>
          </a:prstGeom>
          <a:noFill/>
          <a:ln w="9525">
            <a:noFill/>
            <a:miter lim="800000"/>
            <a:headEnd/>
            <a:tailEnd/>
          </a:ln>
          <a:effectLst/>
        </p:spPr>
      </p:pic>
      <p:sp>
        <p:nvSpPr>
          <p:cNvPr id="2" name="Line 26"/>
          <p:cNvSpPr>
            <a:spLocks noChangeShapeType="1"/>
          </p:cNvSpPr>
          <p:nvPr/>
        </p:nvSpPr>
        <p:spPr bwMode="auto">
          <a:xfrm rot="540000">
            <a:off x="40" y="3654"/>
            <a:ext cx="199550" cy="1312824"/>
          </a:xfrm>
          <a:prstGeom prst="line">
            <a:avLst/>
          </a:prstGeom>
          <a:noFill/>
          <a:ln w="190500">
            <a:solidFill>
              <a:srgbClr val="CC0000"/>
            </a:solidFill>
            <a:round/>
            <a:headEnd/>
            <a:tailEnd/>
          </a:ln>
          <a:effectLst/>
        </p:spPr>
        <p:txBody>
          <a:bodyPr/>
          <a:lstStyle/>
          <a:p>
            <a:pPr>
              <a:defRPr/>
            </a:pPr>
            <a:endParaRPr lang="it-IT"/>
          </a:p>
        </p:txBody>
      </p:sp>
      <p:pic>
        <p:nvPicPr>
          <p:cNvPr id="3" name="Picture 2"/>
          <p:cNvPicPr>
            <a:picLocks noChangeAspect="1" noChangeArrowheads="1"/>
          </p:cNvPicPr>
          <p:nvPr/>
        </p:nvPicPr>
        <p:blipFill>
          <a:blip r:embed="rId4" cstate="print"/>
          <a:srcRect/>
          <a:stretch>
            <a:fillRect/>
          </a:stretch>
        </p:blipFill>
        <p:spPr bwMode="auto">
          <a:xfrm>
            <a:off x="191486" y="10716"/>
            <a:ext cx="1036151" cy="1335484"/>
          </a:xfrm>
          <a:prstGeom prst="rect">
            <a:avLst/>
          </a:prstGeom>
          <a:noFill/>
          <a:ln w="9525">
            <a:noFill/>
            <a:miter lim="800000"/>
            <a:headEnd/>
            <a:tailEnd/>
          </a:ln>
        </p:spPr>
      </p:pic>
      <p:sp>
        <p:nvSpPr>
          <p:cNvPr id="4" name="CasellaDiTesto 3"/>
          <p:cNvSpPr txBox="1"/>
          <p:nvPr/>
        </p:nvSpPr>
        <p:spPr>
          <a:xfrm>
            <a:off x="1257297" y="435428"/>
            <a:ext cx="2917372" cy="523220"/>
          </a:xfrm>
          <a:prstGeom prst="rect">
            <a:avLst/>
          </a:prstGeom>
          <a:noFill/>
        </p:spPr>
        <p:txBody>
          <a:bodyPr wrap="square" rtlCol="0">
            <a:spAutoFit/>
          </a:bodyPr>
          <a:lstStyle/>
          <a:p>
            <a:r>
              <a:rPr lang="it-IT" sz="1400" dirty="0" smtClean="0"/>
              <a:t>Alma Mater </a:t>
            </a:r>
            <a:r>
              <a:rPr lang="it-IT" sz="1400" dirty="0" err="1" smtClean="0"/>
              <a:t>Studiorum</a:t>
            </a:r>
            <a:endParaRPr lang="it-IT" sz="1400" dirty="0" smtClean="0"/>
          </a:p>
          <a:p>
            <a:r>
              <a:rPr lang="it-IT" sz="1400" dirty="0" err="1" smtClean="0"/>
              <a:t>University</a:t>
            </a:r>
            <a:r>
              <a:rPr lang="it-IT" sz="1400" dirty="0" smtClean="0"/>
              <a:t> </a:t>
            </a:r>
            <a:r>
              <a:rPr lang="it-IT" sz="1400" dirty="0" err="1" smtClean="0"/>
              <a:t>of</a:t>
            </a:r>
            <a:r>
              <a:rPr lang="it-IT" sz="1400" dirty="0" smtClean="0"/>
              <a:t> Bologna</a:t>
            </a:r>
            <a:endParaRPr lang="it-IT" sz="1400" dirty="0"/>
          </a:p>
        </p:txBody>
      </p:sp>
      <p:sp>
        <p:nvSpPr>
          <p:cNvPr id="5" name="CasellaDiTesto 4"/>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
        <p:nvSpPr>
          <p:cNvPr id="7" name="Text Box 7"/>
          <p:cNvSpPr txBox="1">
            <a:spLocks noChangeArrowheads="1"/>
          </p:cNvSpPr>
          <p:nvPr/>
        </p:nvSpPr>
        <p:spPr bwMode="auto">
          <a:xfrm>
            <a:off x="633105" y="1978895"/>
            <a:ext cx="10914700" cy="769441"/>
          </a:xfrm>
          <a:prstGeom prst="rect">
            <a:avLst/>
          </a:prstGeom>
          <a:noFill/>
          <a:ln w="9525">
            <a:noFill/>
            <a:miter lim="800000"/>
            <a:headEnd/>
            <a:tailEnd/>
          </a:ln>
        </p:spPr>
        <p:txBody>
          <a:bodyPr wrap="square">
            <a:spAutoFit/>
          </a:bodyPr>
          <a:lstStyle/>
          <a:p>
            <a:pPr algn="ctr"/>
            <a:r>
              <a:rPr lang="en-US" sz="4400" b="1" kern="900" dirty="0" smtClean="0">
                <a:ln w="12700">
                  <a:solidFill>
                    <a:schemeClr val="tx2">
                      <a:satMod val="155000"/>
                    </a:schemeClr>
                  </a:solidFill>
                  <a:prstDash val="solid"/>
                </a:ln>
                <a:solidFill>
                  <a:schemeClr val="bg1">
                    <a:lumMod val="75000"/>
                  </a:schemeClr>
                </a:solidFill>
                <a:effectLst>
                  <a:outerShdw blurRad="41275" dist="20320" dir="1800000" algn="tl" rotWithShape="0">
                    <a:srgbClr val="000000">
                      <a:alpha val="40000"/>
                    </a:srgbClr>
                  </a:outerShdw>
                </a:effectLst>
                <a:latin typeface="Arial" pitchFamily="34" charset="0"/>
              </a:rPr>
              <a:t>Changing climate in water science</a:t>
            </a:r>
          </a:p>
        </p:txBody>
      </p:sp>
      <p:sp>
        <p:nvSpPr>
          <p:cNvPr id="8" name="CasellaDiTesto 7"/>
          <p:cNvSpPr txBox="1"/>
          <p:nvPr/>
        </p:nvSpPr>
        <p:spPr>
          <a:xfrm>
            <a:off x="2839482" y="3248537"/>
            <a:ext cx="6070355" cy="1261884"/>
          </a:xfrm>
          <a:prstGeom prst="rect">
            <a:avLst/>
          </a:prstGeom>
          <a:noFill/>
          <a:ln w="0">
            <a:noFill/>
          </a:ln>
          <a:effectLst>
            <a:outerShdw blurRad="50800" dist="38100" dir="2700000" algn="tl" rotWithShape="0">
              <a:prstClr val="black">
                <a:alpha val="40000"/>
              </a:prstClr>
            </a:outerShdw>
          </a:effectLst>
        </p:spPr>
        <p:txBody>
          <a:bodyPr wrap="square" rtlCol="0">
            <a:spAutoFit/>
          </a:bodyPr>
          <a:lstStyle/>
          <a:p>
            <a:pPr algn="ctr"/>
            <a:r>
              <a:rPr lang="it-IT" sz="2800" b="1" u="none" dirty="0" smtClean="0"/>
              <a:t>Alberto Montanari</a:t>
            </a:r>
            <a:r>
              <a:rPr lang="it-IT" sz="3600" u="none" dirty="0" smtClean="0"/>
              <a:t/>
            </a:r>
            <a:br>
              <a:rPr lang="it-IT" sz="3600" u="none" dirty="0" smtClean="0"/>
            </a:br>
            <a:r>
              <a:rPr lang="it-IT" sz="1600" dirty="0" smtClean="0"/>
              <a:t>Professor </a:t>
            </a:r>
            <a:r>
              <a:rPr lang="it-IT" sz="1600" dirty="0" err="1" smtClean="0"/>
              <a:t>of</a:t>
            </a:r>
            <a:r>
              <a:rPr lang="it-IT" sz="1600" dirty="0" smtClean="0"/>
              <a:t> </a:t>
            </a:r>
            <a:r>
              <a:rPr lang="it-IT" sz="1600" dirty="0" err="1" smtClean="0"/>
              <a:t>Hydrology</a:t>
            </a:r>
            <a:r>
              <a:rPr lang="it-IT" sz="1600" dirty="0" smtClean="0"/>
              <a:t> – </a:t>
            </a:r>
            <a:r>
              <a:rPr lang="it-IT" sz="1600" u="none" dirty="0" err="1" smtClean="0"/>
              <a:t>University</a:t>
            </a:r>
            <a:r>
              <a:rPr lang="it-IT" sz="1600" u="none" dirty="0" smtClean="0"/>
              <a:t> </a:t>
            </a:r>
            <a:r>
              <a:rPr lang="it-IT" sz="1600" u="none" dirty="0" err="1" smtClean="0"/>
              <a:t>of</a:t>
            </a:r>
            <a:r>
              <a:rPr lang="it-IT" sz="1600" u="none" dirty="0" smtClean="0"/>
              <a:t> Bologna</a:t>
            </a:r>
            <a:br>
              <a:rPr lang="it-IT" sz="1600" u="none" dirty="0" smtClean="0"/>
            </a:br>
            <a:r>
              <a:rPr lang="it-IT" sz="1600" u="none" dirty="0" smtClean="0"/>
              <a:t>alberto.montanari@unibo.it - </a:t>
            </a:r>
            <a:r>
              <a:rPr lang="it-IT" sz="1600" u="none" dirty="0" smtClean="0">
                <a:hlinkClick r:id="rId5"/>
              </a:rPr>
              <a:t>www.albertomontanari.it</a:t>
            </a:r>
            <a:endParaRPr lang="it-IT" sz="1600" u="none" dirty="0" smtClean="0"/>
          </a:p>
          <a:p>
            <a:pPr algn="ctr"/>
            <a:r>
              <a:rPr lang="it-IT" sz="1600" dirty="0" err="1" smtClean="0"/>
              <a:t>President</a:t>
            </a:r>
            <a:r>
              <a:rPr lang="it-IT" sz="1600" dirty="0" smtClean="0"/>
              <a:t> </a:t>
            </a:r>
            <a:r>
              <a:rPr lang="it-IT" sz="1600" dirty="0" err="1" smtClean="0"/>
              <a:t>Elect</a:t>
            </a:r>
            <a:r>
              <a:rPr lang="it-IT" sz="1600" dirty="0" smtClean="0"/>
              <a:t> – EGU</a:t>
            </a:r>
            <a:endParaRPr lang="it-IT" sz="1600" u="none" dirty="0" smtClean="0"/>
          </a:p>
        </p:txBody>
      </p:sp>
      <p:pic>
        <p:nvPicPr>
          <p:cNvPr id="1026" name="Picture 2"/>
          <p:cNvPicPr>
            <a:picLocks noChangeAspect="1" noChangeArrowheads="1"/>
          </p:cNvPicPr>
          <p:nvPr/>
        </p:nvPicPr>
        <p:blipFill>
          <a:blip r:embed="rId6"/>
          <a:srcRect/>
          <a:stretch>
            <a:fillRect/>
          </a:stretch>
        </p:blipFill>
        <p:spPr bwMode="auto">
          <a:xfrm>
            <a:off x="4667782" y="0"/>
            <a:ext cx="2847975" cy="1438275"/>
          </a:xfrm>
          <a:prstGeom prst="rect">
            <a:avLst/>
          </a:prstGeom>
          <a:noFill/>
          <a:ln w="9525">
            <a:noFill/>
            <a:miter lim="800000"/>
            <a:headEnd/>
            <a:tailEnd/>
          </a:ln>
          <a:effectLst/>
        </p:spPr>
      </p:pic>
      <p:pic>
        <p:nvPicPr>
          <p:cNvPr id="10" name="Picture 4"/>
          <p:cNvPicPr>
            <a:picLocks noChangeAspect="1" noChangeArrowheads="1"/>
          </p:cNvPicPr>
          <p:nvPr/>
        </p:nvPicPr>
        <p:blipFill>
          <a:blip r:embed="rId7"/>
          <a:srcRect/>
          <a:stretch>
            <a:fillRect/>
          </a:stretch>
        </p:blipFill>
        <p:spPr bwMode="auto">
          <a:xfrm>
            <a:off x="9423852" y="0"/>
            <a:ext cx="1411553" cy="108857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Open questions</a:t>
            </a:r>
          </a:p>
          <a:p>
            <a:pPr algn="ctr"/>
            <a:r>
              <a:rPr lang="en-US" dirty="0" smtClean="0"/>
              <a:t>(https://www.albertomontanari.it/?q=climatechange)</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grpSp>
        <p:nvGrpSpPr>
          <p:cNvPr id="14" name="Gruppo 13"/>
          <p:cNvGrpSpPr/>
          <p:nvPr/>
        </p:nvGrpSpPr>
        <p:grpSpPr>
          <a:xfrm>
            <a:off x="264948" y="1167953"/>
            <a:ext cx="9310852" cy="3518347"/>
            <a:chOff x="290348" y="1548953"/>
            <a:chExt cx="9310852" cy="3518347"/>
          </a:xfrm>
        </p:grpSpPr>
        <p:sp>
          <p:nvSpPr>
            <p:cNvPr id="9" name="Rettangolo arrotondato 8"/>
            <p:cNvSpPr/>
            <p:nvPr/>
          </p:nvSpPr>
          <p:spPr>
            <a:xfrm>
              <a:off x="290348" y="1548953"/>
              <a:ext cx="9298152" cy="3518347"/>
            </a:xfrm>
            <a:prstGeom prst="roundRect">
              <a:avLst/>
            </a:prstGeom>
            <a:solidFill>
              <a:schemeClr val="bg1">
                <a:lumMod val="85000"/>
              </a:schemeClr>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0" name="CasellaDiTesto 9"/>
            <p:cNvSpPr txBox="1"/>
            <p:nvPr/>
          </p:nvSpPr>
          <p:spPr>
            <a:xfrm>
              <a:off x="635000" y="1647489"/>
              <a:ext cx="8966200" cy="3416320"/>
            </a:xfrm>
            <a:prstGeom prst="rect">
              <a:avLst/>
            </a:prstGeom>
            <a:noFill/>
          </p:spPr>
          <p:txBody>
            <a:bodyPr wrap="square" rtlCol="0">
              <a:spAutoFit/>
            </a:bodyPr>
            <a:lstStyle/>
            <a:p>
              <a:r>
                <a:rPr lang="en-US" dirty="0" smtClean="0"/>
                <a:t>The scientific literature has not yet addressed the following questions:</a:t>
              </a:r>
            </a:p>
            <a:p>
              <a:endParaRPr lang="en-US" dirty="0" smtClean="0"/>
            </a:p>
            <a:p>
              <a:pPr marL="266700" indent="-266700">
                <a:buFont typeface="Arial" pitchFamily="34" charset="0"/>
                <a:buChar char="•"/>
              </a:pPr>
              <a:r>
                <a:rPr lang="en-US" dirty="0" smtClean="0"/>
                <a:t>Had extreme rainfall increased under global warming? </a:t>
              </a:r>
            </a:p>
            <a:p>
              <a:pPr marL="266700" indent="-266700">
                <a:buFont typeface="Arial" pitchFamily="34" charset="0"/>
                <a:buChar char="•"/>
              </a:pPr>
              <a:r>
                <a:rPr lang="en-US" dirty="0" smtClean="0"/>
                <a:t>Will they increase in the future?</a:t>
              </a:r>
            </a:p>
            <a:p>
              <a:pPr marL="266700" indent="-266700">
                <a:buFont typeface="Arial" pitchFamily="34" charset="0"/>
                <a:buChar char="•"/>
              </a:pPr>
              <a:r>
                <a:rPr lang="en-US" dirty="0" smtClean="0"/>
                <a:t>Had drought increased? Will they increase?</a:t>
              </a:r>
            </a:p>
            <a:p>
              <a:pPr marL="266700" indent="-266700">
                <a:buFont typeface="Arial" pitchFamily="34" charset="0"/>
                <a:buChar char="•"/>
              </a:pPr>
              <a:r>
                <a:rPr lang="en-US" dirty="0" smtClean="0"/>
                <a:t>Will peak river flow increase?</a:t>
              </a:r>
            </a:p>
            <a:p>
              <a:pPr marL="266700" indent="-266700">
                <a:buFont typeface="Arial" pitchFamily="34" charset="0"/>
                <a:buChar char="•"/>
              </a:pPr>
              <a:r>
                <a:rPr lang="en-US" dirty="0" smtClean="0"/>
                <a:t>Is the dynamics of processes like extreme rainfall and river flows affected by tipping points?</a:t>
              </a:r>
            </a:p>
            <a:p>
              <a:pPr marL="266700" indent="-266700">
                <a:buFont typeface="Arial" pitchFamily="34" charset="0"/>
                <a:buChar char="•"/>
              </a:pPr>
              <a:r>
                <a:rPr lang="en-US" dirty="0" smtClean="0"/>
                <a:t>Is sea level raise affected by tipping points?</a:t>
              </a:r>
            </a:p>
            <a:p>
              <a:pPr marL="266700" indent="-266700">
                <a:buFont typeface="Arial" pitchFamily="34" charset="0"/>
                <a:buChar char="•"/>
              </a:pPr>
              <a:endParaRPr lang="en-US" dirty="0" smtClean="0"/>
            </a:p>
            <a:p>
              <a:pPr marL="266700" indent="-266700"/>
              <a:r>
                <a:rPr lang="en-US" dirty="0" smtClean="0"/>
                <a:t>Models and observations depict different scenarios.</a:t>
              </a:r>
            </a:p>
            <a:p>
              <a:pPr marL="266700" indent="-266700"/>
              <a:endParaRPr lang="en-US" dirty="0" smtClean="0"/>
            </a:p>
            <a:p>
              <a:pPr marL="266700" indent="-266700"/>
              <a:r>
                <a:rPr lang="en-US" dirty="0" smtClean="0"/>
                <a:t>Need to devise flexible, no-regret strategies for climate  change adaptation.</a:t>
              </a:r>
              <a:endParaRPr lang="it-IT" dirty="0"/>
            </a:p>
          </p:txBody>
        </p:sp>
      </p:grpSp>
      <p:pic>
        <p:nvPicPr>
          <p:cNvPr id="11" name="Immagine 10" descr="Question-mark-red-orange-animated.gif"/>
          <p:cNvPicPr>
            <a:picLocks noChangeAspect="1"/>
          </p:cNvPicPr>
          <p:nvPr/>
        </p:nvPicPr>
        <p:blipFill>
          <a:blip r:embed="rId2"/>
          <a:stretch>
            <a:fillRect/>
          </a:stretch>
        </p:blipFill>
        <p:spPr>
          <a:xfrm>
            <a:off x="10023474" y="1185200"/>
            <a:ext cx="1787525" cy="3110575"/>
          </a:xfrm>
          <a:prstGeom prst="rect">
            <a:avLst/>
          </a:prstGeom>
        </p:spPr>
      </p:pic>
      <p:sp>
        <p:nvSpPr>
          <p:cNvPr id="12" name="CasellaDiTesto 11"/>
          <p:cNvSpPr txBox="1"/>
          <p:nvPr/>
        </p:nvSpPr>
        <p:spPr>
          <a:xfrm>
            <a:off x="9677400" y="4165601"/>
            <a:ext cx="2336800" cy="400110"/>
          </a:xfrm>
          <a:prstGeom prst="rect">
            <a:avLst/>
          </a:prstGeom>
          <a:noFill/>
        </p:spPr>
        <p:txBody>
          <a:bodyPr wrap="square" rtlCol="0">
            <a:spAutoFit/>
          </a:bodyPr>
          <a:lstStyle/>
          <a:p>
            <a:pPr algn="r">
              <a:lnSpc>
                <a:spcPts val="800"/>
              </a:lnSpc>
            </a:pPr>
            <a:r>
              <a:rPr lang="en-US" sz="900" dirty="0" smtClean="0"/>
              <a:t>By </a:t>
            </a:r>
            <a:r>
              <a:rPr lang="en-US" sz="900" dirty="0" err="1" smtClean="0"/>
              <a:t>Andrikkos</a:t>
            </a:r>
            <a:r>
              <a:rPr lang="en-US" sz="900" dirty="0" smtClean="0"/>
              <a:t> - Own work, CC BY-SA 3.0, https://commons.wikimedia.org/w/index.php?curid=33701384</a:t>
            </a:r>
            <a:endParaRPr lang="it-IT" sz="900" dirty="0"/>
          </a:p>
        </p:txBody>
      </p:sp>
      <p:pic>
        <p:nvPicPr>
          <p:cNvPr id="15" name="Picture 2"/>
          <p:cNvPicPr>
            <a:picLocks noChangeAspect="1" noChangeArrowheads="1"/>
          </p:cNvPicPr>
          <p:nvPr/>
        </p:nvPicPr>
        <p:blipFill>
          <a:blip r:embed="rId3"/>
          <a:srcRect/>
          <a:stretch>
            <a:fillRect/>
          </a:stretch>
        </p:blipFill>
        <p:spPr bwMode="auto">
          <a:xfrm>
            <a:off x="0" y="5096326"/>
            <a:ext cx="12192000" cy="176167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Goal of climate change adaptation</a:t>
            </a:r>
          </a:p>
        </p:txBody>
      </p:sp>
      <p:sp>
        <p:nvSpPr>
          <p:cNvPr id="13" name="Rettangolo 12"/>
          <p:cNvSpPr/>
          <p:nvPr/>
        </p:nvSpPr>
        <p:spPr>
          <a:xfrm>
            <a:off x="228600" y="6093936"/>
            <a:ext cx="4775200" cy="738664"/>
          </a:xfrm>
          <a:prstGeom prst="rect">
            <a:avLst/>
          </a:prstGeom>
          <a:solidFill>
            <a:schemeClr val="bg1"/>
          </a:solidFill>
        </p:spPr>
        <p:txBody>
          <a:bodyPr wrap="square">
            <a:spAutoFit/>
          </a:bodyPr>
          <a:lstStyle/>
          <a:p>
            <a:pPr algn="ctr"/>
            <a:r>
              <a:rPr lang="en-US" sz="1200" dirty="0" smtClean="0"/>
              <a:t>A graphic displaying the inter-connectivity between climate change, adaptability, vulnerability, and resilience..</a:t>
            </a:r>
          </a:p>
          <a:p>
            <a:pPr algn="ctr"/>
            <a:r>
              <a:rPr lang="en-US" sz="900" dirty="0" smtClean="0"/>
              <a:t>Modified after Quokka-</a:t>
            </a:r>
            <a:r>
              <a:rPr lang="en-US" sz="900" dirty="0" err="1" smtClean="0"/>
              <a:t>roo</a:t>
            </a:r>
            <a:r>
              <a:rPr lang="en-US" sz="900" dirty="0" smtClean="0"/>
              <a:t> - Own work, CC BY-SA 3.0, https://commons.wikimedia.org/w/index.php?curid=32643177</a:t>
            </a:r>
            <a:endParaRPr lang="it-IT" sz="900" dirty="0"/>
          </a:p>
        </p:txBody>
      </p:sp>
      <p:sp>
        <p:nvSpPr>
          <p:cNvPr id="9" name="Rettangolo 8"/>
          <p:cNvSpPr/>
          <p:nvPr/>
        </p:nvSpPr>
        <p:spPr>
          <a:xfrm>
            <a:off x="203200" y="643235"/>
            <a:ext cx="9118600" cy="2246769"/>
          </a:xfrm>
          <a:prstGeom prst="rect">
            <a:avLst/>
          </a:prstGeom>
        </p:spPr>
        <p:txBody>
          <a:bodyPr wrap="square">
            <a:spAutoFit/>
          </a:bodyPr>
          <a:lstStyle/>
          <a:p>
            <a:r>
              <a:rPr lang="en-US" b="1" dirty="0" smtClean="0"/>
              <a:t>Adaptation</a:t>
            </a:r>
            <a:r>
              <a:rPr lang="en-US" dirty="0" smtClean="0"/>
              <a:t> means </a:t>
            </a:r>
            <a:r>
              <a:rPr lang="en-US" b="1" dirty="0" smtClean="0"/>
              <a:t>anticipating the adverse effects of climate change</a:t>
            </a:r>
            <a:r>
              <a:rPr lang="en-US" dirty="0" smtClean="0"/>
              <a:t> and </a:t>
            </a:r>
            <a:r>
              <a:rPr lang="en-US" b="1" dirty="0" smtClean="0"/>
              <a:t>taking appropriate action</a:t>
            </a:r>
            <a:r>
              <a:rPr lang="en-US" dirty="0" smtClean="0"/>
              <a:t> to prevent or </a:t>
            </a:r>
            <a:r>
              <a:rPr lang="en-US" dirty="0" err="1" smtClean="0"/>
              <a:t>minimise</a:t>
            </a:r>
            <a:r>
              <a:rPr lang="en-US" dirty="0" smtClean="0"/>
              <a:t> the damage they can cause, </a:t>
            </a:r>
            <a:r>
              <a:rPr lang="en-US" b="1" dirty="0" smtClean="0">
                <a:solidFill>
                  <a:srgbClr val="FF0000"/>
                </a:solidFill>
              </a:rPr>
              <a:t>or taking advantage of opportunities that may arise </a:t>
            </a:r>
            <a:r>
              <a:rPr lang="en-US" sz="1400" b="1" dirty="0" smtClean="0"/>
              <a:t>(</a:t>
            </a:r>
            <a:r>
              <a:rPr lang="en-US" sz="1400" dirty="0" smtClean="0"/>
              <a:t>from: </a:t>
            </a:r>
            <a:r>
              <a:rPr lang="en-US" sz="1400" dirty="0" smtClean="0">
                <a:hlinkClick r:id="rId2"/>
              </a:rPr>
              <a:t>https://ec.europa.eu/clima/policies/adaptation_en</a:t>
            </a:r>
            <a:r>
              <a:rPr lang="en-US" sz="1400" dirty="0" smtClean="0"/>
              <a:t>)</a:t>
            </a:r>
            <a:endParaRPr lang="en-US" dirty="0" smtClean="0"/>
          </a:p>
          <a:p>
            <a:endParaRPr lang="en-US" sz="1400" dirty="0" smtClean="0"/>
          </a:p>
          <a:p>
            <a:pPr marL="177800" indent="-177800">
              <a:buFont typeface="Arial" pitchFamily="34" charset="0"/>
              <a:buChar char="•"/>
            </a:pPr>
            <a:r>
              <a:rPr lang="en-US" dirty="0" smtClean="0"/>
              <a:t>Adaptation is achieved by making the relevant systems “climate resilient”, by </a:t>
            </a:r>
            <a:r>
              <a:rPr lang="en-US" dirty="0" smtClean="0"/>
              <a:t>increasing (1</a:t>
            </a:r>
            <a:r>
              <a:rPr lang="en-US" dirty="0" smtClean="0"/>
              <a:t>) response capacity, (2) adaptive capacity and (3) ability to reorganize. </a:t>
            </a:r>
          </a:p>
          <a:p>
            <a:pPr marL="177800" indent="-177800">
              <a:buFont typeface="Arial" pitchFamily="34" charset="0"/>
              <a:buChar char="•"/>
            </a:pPr>
            <a:r>
              <a:rPr lang="en-US" dirty="0" smtClean="0"/>
              <a:t>Solutions may be articulated through economic and political strategies, policy making, and </a:t>
            </a:r>
            <a:r>
              <a:rPr lang="en-US" b="1" dirty="0" smtClean="0"/>
              <a:t>technical development</a:t>
            </a:r>
            <a:r>
              <a:rPr lang="en-US" dirty="0" smtClean="0"/>
              <a:t>. </a:t>
            </a:r>
          </a:p>
        </p:txBody>
      </p:sp>
      <p:sp>
        <p:nvSpPr>
          <p:cNvPr id="11" name="CasellaDiTesto 10"/>
          <p:cNvSpPr txBox="1"/>
          <p:nvPr/>
        </p:nvSpPr>
        <p:spPr>
          <a:xfrm rot="16200000">
            <a:off x="10668000" y="1104900"/>
            <a:ext cx="2552700" cy="400110"/>
          </a:xfrm>
          <a:prstGeom prst="rect">
            <a:avLst/>
          </a:prstGeom>
          <a:noFill/>
        </p:spPr>
        <p:txBody>
          <a:bodyPr wrap="square" rtlCol="0">
            <a:spAutoFit/>
          </a:bodyPr>
          <a:lstStyle/>
          <a:p>
            <a:pPr algn="r">
              <a:lnSpc>
                <a:spcPts val="800"/>
              </a:lnSpc>
            </a:pPr>
            <a:r>
              <a:rPr lang="en-US" sz="900" dirty="0" smtClean="0"/>
              <a:t>By Tommaso.sansone91 - Own work, CC0, https://commons.wikimedia.org/w/index.php?curid=77398870</a:t>
            </a:r>
            <a:endParaRPr lang="it-IT" sz="900" dirty="0"/>
          </a:p>
        </p:txBody>
      </p:sp>
      <p:pic>
        <p:nvPicPr>
          <p:cNvPr id="7169" name="Picture 1"/>
          <p:cNvPicPr>
            <a:picLocks noChangeAspect="1" noChangeArrowheads="1"/>
          </p:cNvPicPr>
          <p:nvPr/>
        </p:nvPicPr>
        <p:blipFill>
          <a:blip r:embed="rId3"/>
          <a:srcRect/>
          <a:stretch>
            <a:fillRect/>
          </a:stretch>
        </p:blipFill>
        <p:spPr bwMode="auto">
          <a:xfrm>
            <a:off x="8885238" y="17676"/>
            <a:ext cx="3306762" cy="2209588"/>
          </a:xfrm>
          <a:prstGeom prst="rect">
            <a:avLst/>
          </a:prstGeom>
          <a:noFill/>
          <a:ln w="9525">
            <a:noFill/>
            <a:miter lim="800000"/>
            <a:headEnd/>
            <a:tailEnd/>
          </a:ln>
          <a:effectLst/>
        </p:spPr>
      </p:pic>
      <p:pic>
        <p:nvPicPr>
          <p:cNvPr id="7174" name="Picture 6"/>
          <p:cNvPicPr>
            <a:picLocks noChangeAspect="1" noChangeArrowheads="1"/>
          </p:cNvPicPr>
          <p:nvPr/>
        </p:nvPicPr>
        <p:blipFill>
          <a:blip r:embed="rId4"/>
          <a:srcRect/>
          <a:stretch>
            <a:fillRect/>
          </a:stretch>
        </p:blipFill>
        <p:spPr bwMode="auto">
          <a:xfrm>
            <a:off x="241300" y="2857500"/>
            <a:ext cx="4960902" cy="3282950"/>
          </a:xfrm>
          <a:prstGeom prst="rect">
            <a:avLst/>
          </a:prstGeom>
          <a:noFill/>
          <a:ln w="9525">
            <a:noFill/>
            <a:miter lim="800000"/>
            <a:headEnd/>
            <a:tailEnd/>
          </a:ln>
          <a:effectLst/>
        </p:spPr>
      </p:pic>
      <p:grpSp>
        <p:nvGrpSpPr>
          <p:cNvPr id="12" name="Gruppo 11"/>
          <p:cNvGrpSpPr/>
          <p:nvPr/>
        </p:nvGrpSpPr>
        <p:grpSpPr>
          <a:xfrm>
            <a:off x="5448300" y="2895600"/>
            <a:ext cx="6705599" cy="3202821"/>
            <a:chOff x="5448300" y="2895600"/>
            <a:chExt cx="6705599" cy="3202821"/>
          </a:xfrm>
        </p:grpSpPr>
        <p:sp>
          <p:nvSpPr>
            <p:cNvPr id="10" name="CasellaDiTesto 9"/>
            <p:cNvSpPr txBox="1"/>
            <p:nvPr/>
          </p:nvSpPr>
          <p:spPr>
            <a:xfrm>
              <a:off x="5448300" y="2959100"/>
              <a:ext cx="4241800" cy="3139321"/>
            </a:xfrm>
            <a:prstGeom prst="rect">
              <a:avLst/>
            </a:prstGeom>
            <a:noFill/>
          </p:spPr>
          <p:txBody>
            <a:bodyPr wrap="square" rtlCol="0">
              <a:spAutoFit/>
            </a:bodyPr>
            <a:lstStyle/>
            <a:p>
              <a:pPr marL="177800" indent="-177800">
                <a:buFont typeface="Arial" pitchFamily="34" charset="0"/>
                <a:buChar char="•"/>
              </a:pPr>
              <a:r>
                <a:rPr lang="en-US" dirty="0" smtClean="0"/>
                <a:t>From a technical (engineering) point of view we need to identify the </a:t>
              </a:r>
              <a:r>
                <a:rPr lang="en-US" b="1" dirty="0" smtClean="0"/>
                <a:t>relevant system</a:t>
              </a:r>
              <a:r>
                <a:rPr lang="en-US" dirty="0" smtClean="0"/>
                <a:t> and </a:t>
              </a:r>
              <a:r>
                <a:rPr lang="en-US" b="1" dirty="0" smtClean="0"/>
                <a:t>design variables</a:t>
              </a:r>
              <a:r>
                <a:rPr lang="en-US" dirty="0" smtClean="0"/>
                <a:t>.</a:t>
              </a:r>
            </a:p>
            <a:p>
              <a:pPr marL="177800" indent="-177800">
                <a:buFont typeface="Arial" pitchFamily="34" charset="0"/>
                <a:buChar char="•"/>
              </a:pPr>
              <a:r>
                <a:rPr lang="en-US" dirty="0" smtClean="0"/>
                <a:t>Example: peak flow with assigned return period, water resources availability, environmental flow etc.</a:t>
              </a:r>
            </a:p>
            <a:p>
              <a:pPr marL="177800" indent="-177800">
                <a:buFont typeface="Arial" pitchFamily="34" charset="0"/>
                <a:buChar char="•"/>
              </a:pPr>
              <a:r>
                <a:rPr lang="en-US" dirty="0" smtClean="0"/>
                <a:t>The key step is estimation of design variable(s) in the presence of uncertainty. This is common practice in engineering. However, it is invalidated under climate change.</a:t>
              </a:r>
              <a:endParaRPr lang="it-IT" dirty="0"/>
            </a:p>
          </p:txBody>
        </p:sp>
        <p:pic>
          <p:nvPicPr>
            <p:cNvPr id="7175" name="Picture 7"/>
            <p:cNvPicPr>
              <a:picLocks noChangeAspect="1" noChangeArrowheads="1"/>
            </p:cNvPicPr>
            <p:nvPr/>
          </p:nvPicPr>
          <p:blipFill>
            <a:blip r:embed="rId5"/>
            <a:srcRect l="25512" r="36535" b="14645"/>
            <a:stretch>
              <a:fillRect/>
            </a:stretch>
          </p:blipFill>
          <p:spPr bwMode="auto">
            <a:xfrm>
              <a:off x="9610053" y="2895600"/>
              <a:ext cx="2543846" cy="3198695"/>
            </a:xfrm>
            <a:prstGeom prst="rect">
              <a:avLst/>
            </a:prstGeom>
            <a:noFill/>
            <a:ln w="9525">
              <a:noFill/>
              <a:miter lim="800000"/>
              <a:headEnd/>
              <a:tailEnd/>
            </a:ln>
            <a:effectLst/>
          </p:spPr>
        </p:pic>
      </p:grpSp>
      <p:pic>
        <p:nvPicPr>
          <p:cNvPr id="4099" name="Picture 3"/>
          <p:cNvPicPr>
            <a:picLocks noChangeAspect="1" noChangeArrowheads="1"/>
          </p:cNvPicPr>
          <p:nvPr/>
        </p:nvPicPr>
        <p:blipFill>
          <a:blip r:embed="rId6"/>
          <a:srcRect/>
          <a:stretch>
            <a:fillRect/>
          </a:stretch>
        </p:blipFill>
        <p:spPr bwMode="auto">
          <a:xfrm>
            <a:off x="5372100" y="2848356"/>
            <a:ext cx="6705600" cy="348691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500" fill="hold"/>
                                        <p:tgtEl>
                                          <p:spTgt spid="4099"/>
                                        </p:tgtEl>
                                        <p:attrNameLst>
                                          <p:attrName>ppt_x</p:attrName>
                                        </p:attrNameLst>
                                      </p:cBhvr>
                                      <p:tavLst>
                                        <p:tav tm="0">
                                          <p:val>
                                            <p:strVal val="#ppt_x"/>
                                          </p:val>
                                        </p:tav>
                                        <p:tav tm="100000">
                                          <p:val>
                                            <p:strVal val="#ppt_x"/>
                                          </p:val>
                                        </p:tav>
                                      </p:tavLst>
                                    </p:anim>
                                    <p:anim calcmode="lin" valueType="num">
                                      <p:cBhvr additive="base">
                                        <p:cTn id="8" dur="500" fill="hold"/>
                                        <p:tgtEl>
                                          <p:spTgt spid="4099"/>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4099"/>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Assessing climate impact – Traditional top-down approach</a:t>
            </a:r>
          </a:p>
        </p:txBody>
      </p:sp>
      <p:sp>
        <p:nvSpPr>
          <p:cNvPr id="9" name="Rettangolo 8"/>
          <p:cNvSpPr/>
          <p:nvPr/>
        </p:nvSpPr>
        <p:spPr>
          <a:xfrm>
            <a:off x="2806700" y="1290935"/>
            <a:ext cx="8699500" cy="1200329"/>
          </a:xfrm>
          <a:prstGeom prst="rect">
            <a:avLst/>
          </a:prstGeom>
        </p:spPr>
        <p:txBody>
          <a:bodyPr wrap="square">
            <a:spAutoFit/>
          </a:bodyPr>
          <a:lstStyle/>
          <a:p>
            <a:pPr marL="355600" indent="-355600">
              <a:buFont typeface="Arial" pitchFamily="34" charset="0"/>
              <a:buChar char="•"/>
            </a:pPr>
            <a:r>
              <a:rPr lang="en-US" dirty="0" smtClean="0"/>
              <a:t>Future climate scenarios are generated through climate models;</a:t>
            </a:r>
          </a:p>
          <a:p>
            <a:pPr marL="355600" indent="-355600">
              <a:buFont typeface="Arial" pitchFamily="34" charset="0"/>
              <a:buChar char="•"/>
            </a:pPr>
            <a:r>
              <a:rPr lang="en-US" dirty="0" smtClean="0"/>
              <a:t>Scenarios are routed through a simulation model to assess design variables;</a:t>
            </a:r>
          </a:p>
          <a:p>
            <a:pPr marL="355600" indent="-355600">
              <a:buFont typeface="Arial" pitchFamily="34" charset="0"/>
              <a:buChar char="•"/>
            </a:pPr>
            <a:r>
              <a:rPr lang="en-US" dirty="0" smtClean="0"/>
              <a:t>System’s vulnerability are assessed and alternative strategies considered.</a:t>
            </a:r>
          </a:p>
          <a:p>
            <a:pPr marL="355600" indent="-355600">
              <a:buFont typeface="Arial" pitchFamily="34" charset="0"/>
              <a:buChar char="•"/>
            </a:pPr>
            <a:endParaRPr lang="en-US" dirty="0" smtClean="0"/>
          </a:p>
        </p:txBody>
      </p:sp>
      <p:pic>
        <p:nvPicPr>
          <p:cNvPr id="1026" name="Picture 2"/>
          <p:cNvPicPr>
            <a:picLocks noChangeAspect="1" noChangeArrowheads="1"/>
          </p:cNvPicPr>
          <p:nvPr/>
        </p:nvPicPr>
        <p:blipFill>
          <a:blip r:embed="rId3"/>
          <a:srcRect/>
          <a:stretch>
            <a:fillRect/>
          </a:stretch>
        </p:blipFill>
        <p:spPr bwMode="auto">
          <a:xfrm>
            <a:off x="279400" y="660400"/>
            <a:ext cx="1905000" cy="6057900"/>
          </a:xfrm>
          <a:prstGeom prst="rect">
            <a:avLst/>
          </a:prstGeom>
          <a:noFill/>
          <a:ln w="9525">
            <a:noFill/>
            <a:miter lim="800000"/>
            <a:headEnd/>
            <a:tailEnd/>
          </a:ln>
          <a:effectLst/>
        </p:spPr>
      </p:pic>
      <p:sp>
        <p:nvSpPr>
          <p:cNvPr id="18" name="Rettangolo 17"/>
          <p:cNvSpPr/>
          <p:nvPr/>
        </p:nvSpPr>
        <p:spPr>
          <a:xfrm>
            <a:off x="-63500" y="5715000"/>
            <a:ext cx="324000" cy="118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9" name="Rettangolo 18"/>
          <p:cNvSpPr/>
          <p:nvPr/>
        </p:nvSpPr>
        <p:spPr>
          <a:xfrm rot="5400000">
            <a:off x="1038050" y="5851350"/>
            <a:ext cx="324000" cy="19687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grpSp>
        <p:nvGrpSpPr>
          <p:cNvPr id="13" name="Gruppo 12"/>
          <p:cNvGrpSpPr/>
          <p:nvPr/>
        </p:nvGrpSpPr>
        <p:grpSpPr>
          <a:xfrm>
            <a:off x="292100" y="1168400"/>
            <a:ext cx="11214100" cy="5410200"/>
            <a:chOff x="292100" y="1168400"/>
            <a:chExt cx="11214100" cy="5410200"/>
          </a:xfrm>
        </p:grpSpPr>
        <p:grpSp>
          <p:nvGrpSpPr>
            <p:cNvPr id="17" name="Gruppo 16"/>
            <p:cNvGrpSpPr/>
            <p:nvPr/>
          </p:nvGrpSpPr>
          <p:grpSpPr>
            <a:xfrm>
              <a:off x="292100" y="1168400"/>
              <a:ext cx="1828800" cy="5410200"/>
              <a:chOff x="292100" y="1231900"/>
              <a:chExt cx="1828800" cy="5410200"/>
            </a:xfrm>
          </p:grpSpPr>
          <p:cxnSp>
            <p:nvCxnSpPr>
              <p:cNvPr id="12" name="Connettore 1 11"/>
              <p:cNvCxnSpPr/>
              <p:nvPr/>
            </p:nvCxnSpPr>
            <p:spPr>
              <a:xfrm flipH="1">
                <a:off x="317500" y="1270000"/>
                <a:ext cx="1790700" cy="5372100"/>
              </a:xfrm>
              <a:prstGeom prst="line">
                <a:avLst/>
              </a:prstGeom>
              <a:ln w="7302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4" name="Connettore 1 13"/>
              <p:cNvCxnSpPr/>
              <p:nvPr/>
            </p:nvCxnSpPr>
            <p:spPr>
              <a:xfrm>
                <a:off x="292100" y="1231900"/>
                <a:ext cx="1828800" cy="5410200"/>
              </a:xfrm>
              <a:prstGeom prst="line">
                <a:avLst/>
              </a:prstGeom>
              <a:ln w="73025">
                <a:solidFill>
                  <a:srgbClr val="FF0000"/>
                </a:solidFill>
              </a:ln>
            </p:spPr>
            <p:style>
              <a:lnRef idx="2">
                <a:schemeClr val="accent1"/>
              </a:lnRef>
              <a:fillRef idx="0">
                <a:schemeClr val="accent1"/>
              </a:fillRef>
              <a:effectRef idx="1">
                <a:schemeClr val="accent1"/>
              </a:effectRef>
              <a:fontRef idx="minor">
                <a:schemeClr val="tx1"/>
              </a:fontRef>
            </p:style>
          </p:cxnSp>
        </p:grpSp>
        <p:sp>
          <p:nvSpPr>
            <p:cNvPr id="11" name="Rettangolo 10"/>
            <p:cNvSpPr/>
            <p:nvPr/>
          </p:nvSpPr>
          <p:spPr>
            <a:xfrm>
              <a:off x="2806700" y="2383135"/>
              <a:ext cx="8699500" cy="2862322"/>
            </a:xfrm>
            <a:prstGeom prst="rect">
              <a:avLst/>
            </a:prstGeom>
          </p:spPr>
          <p:txBody>
            <a:bodyPr wrap="square">
              <a:spAutoFit/>
            </a:bodyPr>
            <a:lstStyle/>
            <a:p>
              <a:pPr marL="355600" indent="-355600">
                <a:buFont typeface="Arial" pitchFamily="34" charset="0"/>
                <a:buChar char="•"/>
              </a:pPr>
              <a:r>
                <a:rPr lang="en-US" b="1" dirty="0" smtClean="0"/>
                <a:t>The top-down workflow is inadequate for technical design;</a:t>
              </a:r>
            </a:p>
            <a:p>
              <a:pPr marL="355600" indent="-355600"/>
              <a:endParaRPr lang="en-US" b="1" dirty="0" smtClean="0"/>
            </a:p>
            <a:p>
              <a:pPr marL="355600" indent="-355600">
                <a:buFont typeface="Arial" pitchFamily="34" charset="0"/>
                <a:buChar char="•"/>
              </a:pPr>
              <a:r>
                <a:rPr lang="en-US" dirty="0" smtClean="0"/>
                <a:t>Climate models are not conceived to provide support to engineering;</a:t>
              </a:r>
            </a:p>
            <a:p>
              <a:pPr marL="355600" indent="-355600">
                <a:buFont typeface="Arial" pitchFamily="34" charset="0"/>
                <a:buChar char="•"/>
              </a:pPr>
              <a:r>
                <a:rPr lang="en-US" dirty="0" smtClean="0"/>
                <a:t>The target of climate models is to depict “possible scenarios” (also called “projections”) according to given assumptions;</a:t>
              </a:r>
            </a:p>
            <a:p>
              <a:pPr marL="355600" indent="-355600">
                <a:buFont typeface="Arial" pitchFamily="34" charset="0"/>
                <a:buChar char="•"/>
              </a:pPr>
              <a:r>
                <a:rPr lang="en-US" dirty="0" smtClean="0"/>
                <a:t>Their scenarios are precautionary. Their hypothetic use to support engineering design would lead to </a:t>
              </a:r>
              <a:r>
                <a:rPr lang="en-US" dirty="0" err="1" smtClean="0"/>
                <a:t>oversizing</a:t>
              </a:r>
              <a:r>
                <a:rPr lang="en-US" dirty="0" smtClean="0"/>
                <a:t>, with the possibility that solutions are impractical.</a:t>
              </a:r>
            </a:p>
            <a:p>
              <a:pPr marL="355600" indent="-355600">
                <a:buFont typeface="Arial" pitchFamily="34" charset="0"/>
                <a:buChar char="•"/>
              </a:pPr>
              <a:r>
                <a:rPr lang="en-US" dirty="0" smtClean="0"/>
                <a:t>Uncertainty  assessment for climate models does not take into account model structural uncertainty, and therefore the obtained confidence band is possibly biased.</a:t>
              </a:r>
            </a:p>
            <a:p>
              <a:pPr marL="355600" indent="-355600">
                <a:buFont typeface="Arial" pitchFamily="34" charset="0"/>
                <a:buChar char="•"/>
              </a:pPr>
              <a:r>
                <a:rPr lang="en-US" dirty="0" smtClean="0"/>
                <a:t>Bias correction is not a solution.		</a:t>
              </a:r>
            </a:p>
          </p:txBody>
        </p:sp>
      </p:grpSp>
      <p:pic>
        <p:nvPicPr>
          <p:cNvPr id="5122" name="Picture 2"/>
          <p:cNvPicPr>
            <a:picLocks noChangeAspect="1" noChangeArrowheads="1"/>
          </p:cNvPicPr>
          <p:nvPr/>
        </p:nvPicPr>
        <p:blipFill>
          <a:blip r:embed="rId4"/>
          <a:srcRect/>
          <a:stretch>
            <a:fillRect/>
          </a:stretch>
        </p:blipFill>
        <p:spPr bwMode="auto">
          <a:xfrm>
            <a:off x="3619499" y="2857500"/>
            <a:ext cx="5270501" cy="229486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2000"/>
                                        <p:tgtEl>
                                          <p:spTgt spid="5122"/>
                                        </p:tgtEl>
                                      </p:cBhvr>
                                    </p:animEffect>
                                  </p:childTnLst>
                                  <p:subTnLst>
                                    <p:set>
                                      <p:cBhvr override="childStyle">
                                        <p:cTn dur="1" fill="hold" display="0" masterRel="nextClick" afterEffect="1"/>
                                        <p:tgtEl>
                                          <p:spTgt spid="5122"/>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469900" y="12700"/>
            <a:ext cx="12192000" cy="861774"/>
          </a:xfrm>
          <a:prstGeom prst="rect">
            <a:avLst/>
          </a:prstGeom>
          <a:noFill/>
        </p:spPr>
        <p:txBody>
          <a:bodyPr wrap="square" rtlCol="0">
            <a:spAutoFit/>
          </a:bodyPr>
          <a:lstStyle/>
          <a:p>
            <a:pPr algn="ctr"/>
            <a:r>
              <a:rPr lang="en-US" sz="3200" b="1" dirty="0" smtClean="0"/>
              <a:t>Decision theory – Bottom-up approach</a:t>
            </a:r>
          </a:p>
          <a:p>
            <a:pPr algn="ctr"/>
            <a:r>
              <a:rPr lang="en-US" dirty="0" smtClean="0"/>
              <a:t>(https://www.albertomontanari.it/?q=decisiontheory)</a:t>
            </a:r>
          </a:p>
        </p:txBody>
      </p:sp>
      <p:sp>
        <p:nvSpPr>
          <p:cNvPr id="9" name="Rettangolo 8"/>
          <p:cNvSpPr/>
          <p:nvPr/>
        </p:nvSpPr>
        <p:spPr>
          <a:xfrm>
            <a:off x="228600" y="1087735"/>
            <a:ext cx="9512300" cy="2585323"/>
          </a:xfrm>
          <a:prstGeom prst="rect">
            <a:avLst/>
          </a:prstGeom>
        </p:spPr>
        <p:txBody>
          <a:bodyPr wrap="square">
            <a:spAutoFit/>
          </a:bodyPr>
          <a:lstStyle/>
          <a:p>
            <a:pPr marL="177800" indent="-177800">
              <a:buFont typeface="Arial" pitchFamily="34" charset="0"/>
              <a:buChar char="•"/>
            </a:pPr>
            <a:r>
              <a:rPr lang="en-US" b="1" dirty="0" smtClean="0"/>
              <a:t>Decision theory</a:t>
            </a:r>
            <a:r>
              <a:rPr lang="en-US" dirty="0" smtClean="0"/>
              <a:t> has a long history of applications in water resources management;</a:t>
            </a:r>
          </a:p>
          <a:p>
            <a:pPr marL="177800" indent="-177800">
              <a:buFont typeface="Arial" pitchFamily="34" charset="0"/>
              <a:buChar char="•"/>
            </a:pPr>
            <a:r>
              <a:rPr lang="en-US" dirty="0" smtClean="0"/>
              <a:t>Earlier techniques focused on </a:t>
            </a:r>
            <a:r>
              <a:rPr lang="en-US" dirty="0" err="1" smtClean="0"/>
              <a:t>optimisation</a:t>
            </a:r>
            <a:r>
              <a:rPr lang="en-US" dirty="0" smtClean="0"/>
              <a:t> and linear programming;</a:t>
            </a:r>
          </a:p>
          <a:p>
            <a:pPr marL="177800" indent="-177800">
              <a:buFont typeface="Arial" pitchFamily="34" charset="0"/>
              <a:buChar char="•"/>
            </a:pPr>
            <a:r>
              <a:rPr lang="en-US" dirty="0" smtClean="0"/>
              <a:t>Multiple innovative techniques have been developed in the past 15 years, mainly in the context of climate change adaptation;</a:t>
            </a:r>
          </a:p>
          <a:p>
            <a:pPr marL="177800" indent="-177800">
              <a:buFont typeface="Arial" pitchFamily="34" charset="0"/>
              <a:buChar char="•"/>
            </a:pPr>
            <a:endParaRPr lang="en-US" dirty="0" smtClean="0"/>
          </a:p>
          <a:p>
            <a:pPr marL="177800" indent="-177800">
              <a:buFont typeface="Arial" pitchFamily="34" charset="0"/>
              <a:buChar char="•"/>
            </a:pPr>
            <a:r>
              <a:rPr lang="en-US" b="1" dirty="0" smtClean="0"/>
              <a:t>Information-Gap</a:t>
            </a:r>
            <a:r>
              <a:rPr lang="en-US" dirty="0" smtClean="0"/>
              <a:t> decision theory (Ben-</a:t>
            </a:r>
            <a:r>
              <a:rPr lang="en-US" dirty="0" err="1" smtClean="0"/>
              <a:t>Haim</a:t>
            </a:r>
            <a:r>
              <a:rPr lang="en-US" dirty="0" smtClean="0"/>
              <a:t>, 2001): defines a </a:t>
            </a:r>
            <a:r>
              <a:rPr lang="en-US" b="1" dirty="0" smtClean="0"/>
              <a:t>robustness</a:t>
            </a:r>
            <a:r>
              <a:rPr lang="en-US" dirty="0" smtClean="0"/>
              <a:t> function and a </a:t>
            </a:r>
            <a:r>
              <a:rPr lang="en-US" b="1" dirty="0" err="1" smtClean="0"/>
              <a:t>opportuneness</a:t>
            </a:r>
            <a:r>
              <a:rPr lang="en-US" dirty="0" smtClean="0"/>
              <a:t> function for each alternative. Shows the max range of uncertainty that can be tolerated.</a:t>
            </a:r>
          </a:p>
          <a:p>
            <a:pPr marL="177800" indent="-177800">
              <a:buFont typeface="Arial" pitchFamily="34" charset="0"/>
              <a:buChar char="•"/>
            </a:pPr>
            <a:r>
              <a:rPr lang="en-US" b="1" dirty="0" smtClean="0"/>
              <a:t>Robust decision making</a:t>
            </a:r>
            <a:r>
              <a:rPr lang="en-US" dirty="0" smtClean="0"/>
              <a:t> (</a:t>
            </a:r>
            <a:r>
              <a:rPr lang="en-US" dirty="0" err="1" smtClean="0"/>
              <a:t>Bhave</a:t>
            </a:r>
            <a:r>
              <a:rPr lang="en-US" dirty="0" smtClean="0"/>
              <a:t> et al., 2016);</a:t>
            </a:r>
          </a:p>
        </p:txBody>
      </p:sp>
      <p:pic>
        <p:nvPicPr>
          <p:cNvPr id="7" name="Picture 2" descr="Z:\home\sturno\sturno\EGU2018\darcy\uncertainty.gif"/>
          <p:cNvPicPr>
            <a:picLocks noChangeAspect="1" noChangeArrowheads="1" noCrop="1"/>
          </p:cNvPicPr>
          <p:nvPr/>
        </p:nvPicPr>
        <p:blipFill>
          <a:blip r:embed="rId2"/>
          <a:srcRect/>
          <a:stretch>
            <a:fillRect/>
          </a:stretch>
        </p:blipFill>
        <p:spPr bwMode="auto">
          <a:xfrm>
            <a:off x="7061037" y="3697599"/>
            <a:ext cx="2692563" cy="2207901"/>
          </a:xfrm>
          <a:prstGeom prst="rect">
            <a:avLst/>
          </a:prstGeom>
          <a:noFill/>
        </p:spPr>
      </p:pic>
      <p:sp>
        <p:nvSpPr>
          <p:cNvPr id="15" name="Rettangolo 14"/>
          <p:cNvSpPr/>
          <p:nvPr/>
        </p:nvSpPr>
        <p:spPr>
          <a:xfrm>
            <a:off x="5003800" y="5878036"/>
            <a:ext cx="4775200" cy="276999"/>
          </a:xfrm>
          <a:prstGeom prst="rect">
            <a:avLst/>
          </a:prstGeom>
          <a:solidFill>
            <a:schemeClr val="bg1"/>
          </a:solidFill>
        </p:spPr>
        <p:txBody>
          <a:bodyPr wrap="square">
            <a:spAutoFit/>
          </a:bodyPr>
          <a:lstStyle/>
          <a:p>
            <a:pPr algn="r"/>
            <a:r>
              <a:rPr lang="en-US" sz="1200" dirty="0" smtClean="0"/>
              <a:t>Assessing vulnerability in the presence of uncertainty</a:t>
            </a:r>
            <a:endParaRPr lang="it-IT" sz="900" dirty="0"/>
          </a:p>
        </p:txBody>
      </p:sp>
      <p:pic>
        <p:nvPicPr>
          <p:cNvPr id="16" name="Picture 2"/>
          <p:cNvPicPr>
            <a:picLocks noChangeAspect="1" noChangeArrowheads="1"/>
          </p:cNvPicPr>
          <p:nvPr/>
        </p:nvPicPr>
        <p:blipFill>
          <a:blip r:embed="rId3"/>
          <a:srcRect r="19397" b="43008"/>
          <a:stretch>
            <a:fillRect/>
          </a:stretch>
        </p:blipFill>
        <p:spPr bwMode="auto">
          <a:xfrm>
            <a:off x="0" y="6175826"/>
            <a:ext cx="9826473" cy="1004007"/>
          </a:xfrm>
          <a:prstGeom prst="rect">
            <a:avLst/>
          </a:prstGeom>
          <a:noFill/>
          <a:ln w="9525">
            <a:noFill/>
            <a:miter lim="800000"/>
            <a:headEnd/>
            <a:tailEnd/>
          </a:ln>
          <a:effectLst/>
        </p:spPr>
      </p:pic>
      <p:grpSp>
        <p:nvGrpSpPr>
          <p:cNvPr id="19" name="Gruppo 18"/>
          <p:cNvGrpSpPr/>
          <p:nvPr/>
        </p:nvGrpSpPr>
        <p:grpSpPr>
          <a:xfrm>
            <a:off x="228600" y="0"/>
            <a:ext cx="11963400" cy="6879900"/>
            <a:chOff x="228600" y="0"/>
            <a:chExt cx="11963400" cy="6879900"/>
          </a:xfrm>
        </p:grpSpPr>
        <p:pic>
          <p:nvPicPr>
            <p:cNvPr id="1026" name="Picture 2"/>
            <p:cNvPicPr>
              <a:picLocks noChangeAspect="1" noChangeArrowheads="1"/>
            </p:cNvPicPr>
            <p:nvPr/>
          </p:nvPicPr>
          <p:blipFill>
            <a:blip r:embed="rId4"/>
            <a:srcRect/>
            <a:stretch>
              <a:fillRect/>
            </a:stretch>
          </p:blipFill>
          <p:spPr bwMode="auto">
            <a:xfrm>
              <a:off x="10356980" y="0"/>
              <a:ext cx="1835020" cy="6858000"/>
            </a:xfrm>
            <a:prstGeom prst="rect">
              <a:avLst/>
            </a:prstGeom>
            <a:noFill/>
            <a:ln w="9525">
              <a:noFill/>
              <a:miter lim="800000"/>
              <a:headEnd/>
              <a:tailEnd/>
            </a:ln>
            <a:effectLst/>
          </p:spPr>
        </p:pic>
        <p:cxnSp>
          <p:nvCxnSpPr>
            <p:cNvPr id="13" name="Connettore 2 12"/>
            <p:cNvCxnSpPr/>
            <p:nvPr/>
          </p:nvCxnSpPr>
          <p:spPr>
            <a:xfrm flipV="1">
              <a:off x="9842500" y="723900"/>
              <a:ext cx="0" cy="6156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4" name="CasellaDiTesto 13"/>
            <p:cNvSpPr txBox="1"/>
            <p:nvPr/>
          </p:nvSpPr>
          <p:spPr>
            <a:xfrm rot="16200000">
              <a:off x="8536945" y="3164845"/>
              <a:ext cx="3017510" cy="523220"/>
            </a:xfrm>
            <a:prstGeom prst="rect">
              <a:avLst/>
            </a:prstGeom>
            <a:noFill/>
          </p:spPr>
          <p:txBody>
            <a:bodyPr wrap="square" rtlCol="0">
              <a:spAutoFit/>
            </a:bodyPr>
            <a:lstStyle/>
            <a:p>
              <a:r>
                <a:rPr lang="it-IT" sz="2800" b="1" dirty="0" smtClean="0"/>
                <a:t>DECISION SCALING</a:t>
              </a:r>
              <a:endParaRPr lang="it-IT" sz="2800" b="1" dirty="0"/>
            </a:p>
          </p:txBody>
        </p:sp>
        <p:sp>
          <p:nvSpPr>
            <p:cNvPr id="17" name="Rettangolo 16"/>
            <p:cNvSpPr/>
            <p:nvPr/>
          </p:nvSpPr>
          <p:spPr>
            <a:xfrm>
              <a:off x="228600" y="3830935"/>
              <a:ext cx="9512300" cy="1477328"/>
            </a:xfrm>
            <a:prstGeom prst="rect">
              <a:avLst/>
            </a:prstGeom>
          </p:spPr>
          <p:txBody>
            <a:bodyPr wrap="square">
              <a:spAutoFit/>
            </a:bodyPr>
            <a:lstStyle/>
            <a:p>
              <a:pPr marL="177800" indent="-177800">
                <a:buFont typeface="Arial" pitchFamily="34" charset="0"/>
                <a:buChar char="•"/>
              </a:pPr>
              <a:r>
                <a:rPr lang="en-US" b="1" dirty="0" smtClean="0"/>
                <a:t>Decision scaling</a:t>
              </a:r>
              <a:r>
                <a:rPr lang="en-US" dirty="0" smtClean="0"/>
                <a:t> (Brown et al., 2012): </a:t>
              </a:r>
            </a:p>
            <a:p>
              <a:pPr marL="634989" lvl="1" indent="-177800">
                <a:buFontTx/>
                <a:buChar char="-"/>
              </a:pPr>
              <a:r>
                <a:rPr lang="en-US" dirty="0" smtClean="0"/>
                <a:t>first evaluates the vulnerability of the considered system;</a:t>
              </a:r>
            </a:p>
            <a:p>
              <a:pPr marL="634989" lvl="1" indent="-177800">
                <a:buFontTx/>
                <a:buChar char="-"/>
              </a:pPr>
              <a:r>
                <a:rPr lang="en-US" dirty="0" smtClean="0"/>
                <a:t>Future scenarios are used to assess plausibility of vulnerability;</a:t>
              </a:r>
            </a:p>
            <a:p>
              <a:pPr marL="634989" lvl="1" indent="-177800">
                <a:buFontTx/>
                <a:buChar char="-"/>
              </a:pPr>
              <a:r>
                <a:rPr lang="en-US" dirty="0" smtClean="0"/>
                <a:t>Further information is used to estimate likelihood of vulnerability;</a:t>
              </a:r>
            </a:p>
            <a:p>
              <a:pPr marL="634989" lvl="1" indent="-177800">
                <a:buFontTx/>
                <a:buChar char="-"/>
              </a:pPr>
              <a:r>
                <a:rPr lang="en-US" dirty="0" smtClean="0"/>
                <a:t>Strategies are elaborated and selected.</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Types of solutions and their technical assessment</a:t>
            </a:r>
          </a:p>
          <a:p>
            <a:pPr algn="ctr"/>
            <a:r>
              <a:rPr lang="en-US" dirty="0" smtClean="0"/>
              <a:t>(https://www.albertomontanari.it/?q=decisiontheory)</a:t>
            </a:r>
          </a:p>
        </p:txBody>
      </p:sp>
      <p:sp>
        <p:nvSpPr>
          <p:cNvPr id="9" name="Rettangolo 8"/>
          <p:cNvSpPr/>
          <p:nvPr/>
        </p:nvSpPr>
        <p:spPr>
          <a:xfrm>
            <a:off x="304800" y="1100435"/>
            <a:ext cx="11633200" cy="923330"/>
          </a:xfrm>
          <a:prstGeom prst="rect">
            <a:avLst/>
          </a:prstGeom>
        </p:spPr>
        <p:txBody>
          <a:bodyPr wrap="square">
            <a:spAutoFit/>
          </a:bodyPr>
          <a:lstStyle/>
          <a:p>
            <a:pPr marL="355600" indent="-355600">
              <a:buFont typeface="Arial" pitchFamily="34" charset="0"/>
              <a:buChar char="•"/>
            </a:pPr>
            <a:r>
              <a:rPr lang="en-US" dirty="0" smtClean="0"/>
              <a:t>Structural interventions;</a:t>
            </a:r>
          </a:p>
          <a:p>
            <a:pPr marL="355600" indent="-355600">
              <a:buFont typeface="Arial" pitchFamily="34" charset="0"/>
              <a:buChar char="•"/>
            </a:pPr>
            <a:r>
              <a:rPr lang="en-US" dirty="0" smtClean="0"/>
              <a:t>Nature based solutions;</a:t>
            </a:r>
          </a:p>
          <a:p>
            <a:pPr marL="355600" indent="-355600">
              <a:buFont typeface="Arial" pitchFamily="34" charset="0"/>
              <a:buChar char="•"/>
            </a:pPr>
            <a:r>
              <a:rPr lang="en-US" dirty="0" smtClean="0"/>
              <a:t>Plus other categories if one wishes….</a:t>
            </a:r>
          </a:p>
        </p:txBody>
      </p:sp>
      <p:pic>
        <p:nvPicPr>
          <p:cNvPr id="9217" name="Picture 1"/>
          <p:cNvPicPr>
            <a:picLocks noChangeAspect="1" noChangeArrowheads="1"/>
          </p:cNvPicPr>
          <p:nvPr/>
        </p:nvPicPr>
        <p:blipFill>
          <a:blip r:embed="rId2"/>
          <a:srcRect/>
          <a:stretch>
            <a:fillRect/>
          </a:stretch>
        </p:blipFill>
        <p:spPr bwMode="auto">
          <a:xfrm>
            <a:off x="0" y="5300790"/>
            <a:ext cx="12192000" cy="1552448"/>
          </a:xfrm>
          <a:prstGeom prst="rect">
            <a:avLst/>
          </a:prstGeom>
          <a:noFill/>
          <a:ln w="9525">
            <a:noFill/>
            <a:miter lim="800000"/>
            <a:headEnd/>
            <a:tailEnd/>
          </a:ln>
          <a:effectLst/>
        </p:spPr>
      </p:pic>
      <p:sp>
        <p:nvSpPr>
          <p:cNvPr id="13" name="Rettangolo 12"/>
          <p:cNvSpPr/>
          <p:nvPr/>
        </p:nvSpPr>
        <p:spPr>
          <a:xfrm>
            <a:off x="8178800" y="6396335"/>
            <a:ext cx="4038600" cy="461665"/>
          </a:xfrm>
          <a:prstGeom prst="rect">
            <a:avLst/>
          </a:prstGeom>
          <a:noFill/>
        </p:spPr>
        <p:txBody>
          <a:bodyPr wrap="square">
            <a:spAutoFit/>
          </a:bodyPr>
          <a:lstStyle/>
          <a:p>
            <a:r>
              <a:rPr lang="en-US" sz="1200" dirty="0" smtClean="0">
                <a:solidFill>
                  <a:schemeClr val="bg1"/>
                </a:solidFill>
              </a:rPr>
              <a:t>By André </a:t>
            </a:r>
            <a:r>
              <a:rPr lang="en-US" sz="1200" dirty="0" err="1" smtClean="0">
                <a:solidFill>
                  <a:schemeClr val="bg1"/>
                </a:solidFill>
              </a:rPr>
              <a:t>Karwath</a:t>
            </a:r>
            <a:r>
              <a:rPr lang="en-US" sz="1200" dirty="0" smtClean="0">
                <a:solidFill>
                  <a:schemeClr val="bg1"/>
                </a:solidFill>
              </a:rPr>
              <a:t> aka Aka - Own work, CC BY-SA 2.5, https://commons.wikimedia.org/w/index.php?curid=2265672</a:t>
            </a:r>
            <a:endParaRPr lang="it-IT" sz="1200" dirty="0">
              <a:solidFill>
                <a:schemeClr val="bg1"/>
              </a:solidFill>
            </a:endParaRPr>
          </a:p>
        </p:txBody>
      </p:sp>
      <p:sp>
        <p:nvSpPr>
          <p:cNvPr id="8" name="Rettangolo 7"/>
          <p:cNvSpPr/>
          <p:nvPr/>
        </p:nvSpPr>
        <p:spPr>
          <a:xfrm>
            <a:off x="304800" y="2116435"/>
            <a:ext cx="11633200" cy="2031325"/>
          </a:xfrm>
          <a:prstGeom prst="rect">
            <a:avLst/>
          </a:prstGeom>
        </p:spPr>
        <p:txBody>
          <a:bodyPr wrap="square">
            <a:spAutoFit/>
          </a:bodyPr>
          <a:lstStyle/>
          <a:p>
            <a:pPr marL="355600" indent="-355600"/>
            <a:r>
              <a:rPr lang="en-US" dirty="0" smtClean="0"/>
              <a:t>A “magic” recipe does not exist. It is the “decision support system” that leads to the best combination of solutions.</a:t>
            </a:r>
          </a:p>
          <a:p>
            <a:pPr marL="355600" indent="-355600"/>
            <a:endParaRPr lang="en-US" dirty="0" smtClean="0"/>
          </a:p>
          <a:p>
            <a:pPr marL="355600" indent="-355600"/>
            <a:r>
              <a:rPr lang="en-US" dirty="0" smtClean="0"/>
              <a:t>Each alternative is to be assessed through:</a:t>
            </a:r>
          </a:p>
          <a:p>
            <a:pPr marL="990600" indent="-177800">
              <a:buFont typeface="Arial" pitchFamily="34" charset="0"/>
              <a:buChar char="•"/>
            </a:pPr>
            <a:r>
              <a:rPr lang="en-US" dirty="0" smtClean="0"/>
              <a:t>Indicators (cost, disturbance to ecosystem, noise, any other relevant measure of performance);</a:t>
            </a:r>
          </a:p>
          <a:p>
            <a:pPr marL="990600" indent="-177800">
              <a:buFont typeface="Arial" pitchFamily="34" charset="0"/>
              <a:buChar char="•"/>
            </a:pPr>
            <a:r>
              <a:rPr lang="en-US" dirty="0" smtClean="0"/>
              <a:t>Utility functions, translating the utility of each solution in terms of each indicator;</a:t>
            </a:r>
          </a:p>
          <a:p>
            <a:pPr marL="990600" indent="-177800">
              <a:buFont typeface="Arial" pitchFamily="34" charset="0"/>
              <a:buChar char="•"/>
            </a:pPr>
            <a:r>
              <a:rPr lang="en-US" dirty="0" smtClean="0"/>
              <a:t>Overall utility of a solutions is computed through a weighted average of the utility associated to each indicator;</a:t>
            </a:r>
          </a:p>
          <a:p>
            <a:pPr marL="990600" indent="-177800">
              <a:buFont typeface="Arial" pitchFamily="34" charset="0"/>
              <a:buChar char="•"/>
            </a:pPr>
            <a:r>
              <a:rPr lang="en-US" dirty="0" err="1" smtClean="0"/>
              <a:t>Pairwise</a:t>
            </a:r>
            <a:r>
              <a:rPr lang="en-US" dirty="0" smtClean="0"/>
              <a:t> comparison to assess weights (</a:t>
            </a:r>
            <a:r>
              <a:rPr lang="en-US" dirty="0" err="1" smtClean="0"/>
              <a:t>Saaty</a:t>
            </a:r>
            <a:r>
              <a:rPr lang="en-US" dirty="0" smtClean="0"/>
              <a:t>, 2008).</a:t>
            </a:r>
          </a:p>
        </p:txBody>
      </p:sp>
      <p:pic>
        <p:nvPicPr>
          <p:cNvPr id="9218" name="Picture 2"/>
          <p:cNvPicPr>
            <a:picLocks noChangeAspect="1" noChangeArrowheads="1"/>
          </p:cNvPicPr>
          <p:nvPr/>
        </p:nvPicPr>
        <p:blipFill>
          <a:blip r:embed="rId3"/>
          <a:srcRect/>
          <a:stretch>
            <a:fillRect/>
          </a:stretch>
        </p:blipFill>
        <p:spPr bwMode="auto">
          <a:xfrm>
            <a:off x="-1" y="4171950"/>
            <a:ext cx="7642679" cy="2139950"/>
          </a:xfrm>
          <a:prstGeom prst="rect">
            <a:avLst/>
          </a:prstGeom>
          <a:noFill/>
          <a:ln w="9525">
            <a:noFill/>
            <a:miter lim="800000"/>
            <a:headEnd/>
            <a:tailEnd/>
          </a:ln>
          <a:effectLst/>
        </p:spPr>
      </p:pic>
      <p:sp>
        <p:nvSpPr>
          <p:cNvPr id="11" name="Rettangolo 10"/>
          <p:cNvSpPr/>
          <p:nvPr/>
        </p:nvSpPr>
        <p:spPr>
          <a:xfrm>
            <a:off x="0" y="6307435"/>
            <a:ext cx="3708400" cy="369332"/>
          </a:xfrm>
          <a:prstGeom prst="rect">
            <a:avLst/>
          </a:prstGeom>
          <a:solidFill>
            <a:schemeClr val="bg1"/>
          </a:solidFill>
        </p:spPr>
        <p:txBody>
          <a:bodyPr wrap="square">
            <a:spAutoFit/>
          </a:bodyPr>
          <a:lstStyle/>
          <a:p>
            <a:r>
              <a:rPr lang="en-US" sz="900" dirty="0" smtClean="0"/>
              <a:t>By Lou Sander - Own work I created this image from scratch., Public Domain, https://commons.wikimedia.org/w/index.php?curid=11154345</a:t>
            </a:r>
            <a:endParaRPr lang="it-IT" sz="9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Analytic hierarchy process and </a:t>
            </a:r>
            <a:r>
              <a:rPr lang="en-US" sz="3200" b="1" dirty="0" err="1" smtClean="0"/>
              <a:t>pairwise</a:t>
            </a:r>
            <a:r>
              <a:rPr lang="en-US" sz="3200" b="1" dirty="0" smtClean="0"/>
              <a:t> comparison</a:t>
            </a:r>
          </a:p>
          <a:p>
            <a:pPr algn="ctr"/>
            <a:r>
              <a:rPr lang="en-US" dirty="0" smtClean="0"/>
              <a:t>(https://www.albertomontanari.it/?q=decisiontheory)</a:t>
            </a:r>
          </a:p>
        </p:txBody>
      </p:sp>
      <p:pic>
        <p:nvPicPr>
          <p:cNvPr id="22529" name="Picture 1"/>
          <p:cNvPicPr>
            <a:picLocks noChangeAspect="1" noChangeArrowheads="1"/>
          </p:cNvPicPr>
          <p:nvPr/>
        </p:nvPicPr>
        <p:blipFill>
          <a:blip r:embed="rId2"/>
          <a:srcRect/>
          <a:stretch>
            <a:fillRect/>
          </a:stretch>
        </p:blipFill>
        <p:spPr bwMode="auto">
          <a:xfrm>
            <a:off x="344488" y="1092200"/>
            <a:ext cx="4863487" cy="5549900"/>
          </a:xfrm>
          <a:prstGeom prst="rect">
            <a:avLst/>
          </a:prstGeom>
          <a:noFill/>
          <a:ln w="9525">
            <a:noFill/>
            <a:miter lim="800000"/>
            <a:headEnd/>
            <a:tailEnd/>
          </a:ln>
          <a:effectLst/>
        </p:spPr>
      </p:pic>
      <p:pic>
        <p:nvPicPr>
          <p:cNvPr id="22530" name="Picture 2"/>
          <p:cNvPicPr>
            <a:picLocks noChangeAspect="1" noChangeArrowheads="1"/>
          </p:cNvPicPr>
          <p:nvPr/>
        </p:nvPicPr>
        <p:blipFill>
          <a:blip r:embed="rId3"/>
          <a:srcRect/>
          <a:stretch>
            <a:fillRect/>
          </a:stretch>
        </p:blipFill>
        <p:spPr bwMode="auto">
          <a:xfrm>
            <a:off x="6480175" y="1022350"/>
            <a:ext cx="4972050" cy="3162300"/>
          </a:xfrm>
          <a:prstGeom prst="rect">
            <a:avLst/>
          </a:prstGeom>
          <a:noFill/>
          <a:ln w="9525">
            <a:noFill/>
            <a:miter lim="800000"/>
            <a:headEnd/>
            <a:tailEnd/>
          </a:ln>
          <a:effectLst/>
        </p:spPr>
      </p:pic>
      <p:sp>
        <p:nvSpPr>
          <p:cNvPr id="12" name="Rettangolo 11"/>
          <p:cNvSpPr/>
          <p:nvPr/>
        </p:nvSpPr>
        <p:spPr>
          <a:xfrm>
            <a:off x="5207000" y="4399677"/>
            <a:ext cx="6096000" cy="1569660"/>
          </a:xfrm>
          <a:prstGeom prst="rect">
            <a:avLst/>
          </a:prstGeom>
        </p:spPr>
        <p:txBody>
          <a:bodyPr>
            <a:spAutoFit/>
          </a:bodyPr>
          <a:lstStyle/>
          <a:p>
            <a:r>
              <a:rPr lang="en-US" sz="1200" dirty="0" smtClean="0"/>
              <a:t>Example of a decision articulated according to the analytic hierarchy process – Adapted from Lou Sander - Own work, Public Domain, https://commons.wikimedia.org/w/index.php?curid=12123183. Images are taken from the following sources: Public Domain, https://commons.wikimedia.org/w/index.php?curid=687414; Nigel Cox / Grand Union Canal (</a:t>
            </a:r>
            <a:r>
              <a:rPr lang="en-US" sz="1200" dirty="0" err="1" smtClean="0"/>
              <a:t>Wendover</a:t>
            </a:r>
            <a:r>
              <a:rPr lang="en-US" sz="1200" dirty="0" smtClean="0"/>
              <a:t> Arm) / CC BY-SA 2.0, https://commons.wikimedia.org/wiki/File:Grand_Union_Canal_(Wendover_Arm)_-_geograph.org.uk_-_148356.jpg#file.</a:t>
            </a:r>
            <a:endParaRPr lang="it-IT" sz="1200" dirty="0"/>
          </a:p>
        </p:txBody>
      </p:sp>
      <p:sp>
        <p:nvSpPr>
          <p:cNvPr id="14" name="Rettangolo 13"/>
          <p:cNvSpPr/>
          <p:nvPr/>
        </p:nvSpPr>
        <p:spPr>
          <a:xfrm>
            <a:off x="5212559" y="6114534"/>
            <a:ext cx="2732095" cy="369332"/>
          </a:xfrm>
          <a:prstGeom prst="rect">
            <a:avLst/>
          </a:prstGeom>
        </p:spPr>
        <p:txBody>
          <a:bodyPr wrap="none">
            <a:spAutoFit/>
          </a:bodyPr>
          <a:lstStyle/>
          <a:p>
            <a:pPr algn="ctr"/>
            <a:r>
              <a:rPr lang="en-US" dirty="0" smtClean="0"/>
              <a:t>See also </a:t>
            </a:r>
            <a:r>
              <a:rPr lang="en-US" dirty="0" err="1" smtClean="0"/>
              <a:t>Alberti</a:t>
            </a:r>
            <a:r>
              <a:rPr lang="en-US" dirty="0" smtClean="0"/>
              <a:t> et al., 2004</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Uncertainty of climate models</a:t>
            </a:r>
          </a:p>
          <a:p>
            <a:pPr algn="ctr"/>
            <a:r>
              <a:rPr lang="en-US" dirty="0" smtClean="0"/>
              <a:t>(https://www.albertomontanari.it/?q=climatechange)</a:t>
            </a:r>
          </a:p>
        </p:txBody>
      </p:sp>
      <p:sp>
        <p:nvSpPr>
          <p:cNvPr id="9" name="Rettangolo 8"/>
          <p:cNvSpPr/>
          <p:nvPr/>
        </p:nvSpPr>
        <p:spPr>
          <a:xfrm>
            <a:off x="304800" y="1151235"/>
            <a:ext cx="7010400" cy="5355312"/>
          </a:xfrm>
          <a:prstGeom prst="rect">
            <a:avLst/>
          </a:prstGeom>
        </p:spPr>
        <p:txBody>
          <a:bodyPr wrap="square">
            <a:spAutoFit/>
          </a:bodyPr>
          <a:lstStyle/>
          <a:p>
            <a:pPr marL="355600" indent="-355600">
              <a:buFont typeface="Arial" pitchFamily="34" charset="0"/>
              <a:buChar char="•"/>
            </a:pPr>
            <a:r>
              <a:rPr lang="en-US" b="1" dirty="0" smtClean="0"/>
              <a:t>Future scenarios</a:t>
            </a:r>
            <a:r>
              <a:rPr lang="en-US" dirty="0" smtClean="0"/>
              <a:t> are usually obtained through climate models.</a:t>
            </a:r>
          </a:p>
          <a:p>
            <a:pPr marL="355600" indent="-355600">
              <a:buFont typeface="Arial" pitchFamily="34" charset="0"/>
              <a:buChar char="•"/>
            </a:pPr>
            <a:r>
              <a:rPr lang="en-US" dirty="0" smtClean="0"/>
              <a:t>Climate models are not meant to reproduce variables that have been - or could be - observed, but rather </a:t>
            </a:r>
            <a:r>
              <a:rPr lang="en-US" b="1" dirty="0" smtClean="0"/>
              <a:t>to simulate what we could expect in the future if models and assumptions are true</a:t>
            </a:r>
            <a:r>
              <a:rPr lang="en-US" dirty="0" smtClean="0"/>
              <a:t>.</a:t>
            </a:r>
          </a:p>
          <a:p>
            <a:pPr marL="355600" indent="-355600">
              <a:buFont typeface="Arial" pitchFamily="34" charset="0"/>
              <a:buChar char="•"/>
            </a:pPr>
            <a:r>
              <a:rPr lang="en-US" b="1" dirty="0" smtClean="0"/>
              <a:t>Uncertainty for climate simulations cannot be rigorously estimated</a:t>
            </a:r>
            <a:r>
              <a:rPr lang="en-US" dirty="0" smtClean="0"/>
              <a:t>.</a:t>
            </a:r>
          </a:p>
          <a:p>
            <a:pPr marL="355600" indent="-355600">
              <a:buFont typeface="Arial" pitchFamily="34" charset="0"/>
              <a:buChar char="•"/>
            </a:pPr>
            <a:r>
              <a:rPr lang="en-US" b="1" dirty="0" smtClean="0"/>
              <a:t>Ensemble simulations</a:t>
            </a:r>
            <a:r>
              <a:rPr lang="en-US" dirty="0" smtClean="0"/>
              <a:t> with different working hypotheses, boundary conditions and so forth provide information on the sensitivity of model output to the underlying assumptions. </a:t>
            </a:r>
          </a:p>
          <a:p>
            <a:pPr marL="355600" indent="-355600">
              <a:buFont typeface="Arial" pitchFamily="34" charset="0"/>
              <a:buChar char="•"/>
            </a:pPr>
            <a:r>
              <a:rPr lang="en-US" dirty="0" smtClean="0"/>
              <a:t>The resulting simulation envelope, however, only gives an idea of the difference among models and is not a formal estimate of uncertainty. An interesting note is offered by Brown et al. (2012):</a:t>
            </a:r>
          </a:p>
          <a:p>
            <a:pPr marL="355600" indent="-355600"/>
            <a:endParaRPr lang="en-US" sz="800" dirty="0" smtClean="0"/>
          </a:p>
          <a:p>
            <a:pPr marL="355600" indent="-355600"/>
            <a:r>
              <a:rPr lang="en-US" dirty="0" smtClean="0"/>
              <a:t>		</a:t>
            </a:r>
            <a:r>
              <a:rPr lang="en-US" dirty="0" smtClean="0">
                <a:solidFill>
                  <a:srgbClr val="FF0000"/>
                </a:solidFill>
              </a:rPr>
              <a:t>“A problem with this approach is that GCM projections are 	relatively poor scenario generators. They describe a 	“lower bound on the maximum range of uncertainty” 	(</a:t>
            </a:r>
            <a:r>
              <a:rPr lang="en-US" dirty="0" err="1" smtClean="0">
                <a:solidFill>
                  <a:srgbClr val="FF0000"/>
                </a:solidFill>
              </a:rPr>
              <a:t>Stainforth</a:t>
            </a:r>
            <a:r>
              <a:rPr lang="en-US" dirty="0" smtClean="0">
                <a:solidFill>
                  <a:srgbClr val="FF0000"/>
                </a:solidFill>
              </a:rPr>
              <a:t> et al., 2007). ….Larger ensembles are becoming 	available, such as via the climate prediction.net experiment 	(</a:t>
            </a:r>
            <a:r>
              <a:rPr lang="en-US" dirty="0" err="1" smtClean="0">
                <a:solidFill>
                  <a:srgbClr val="FF0000"/>
                </a:solidFill>
              </a:rPr>
              <a:t>Stainforth</a:t>
            </a:r>
            <a:r>
              <a:rPr lang="en-US" dirty="0" smtClean="0">
                <a:solidFill>
                  <a:srgbClr val="FF0000"/>
                </a:solidFill>
              </a:rPr>
              <a:t> et al., 2004) but still face issues of biases that may 	preclude the discovery of plausible climate risks.” </a:t>
            </a:r>
          </a:p>
        </p:txBody>
      </p:sp>
      <p:pic>
        <p:nvPicPr>
          <p:cNvPr id="8193" name="Picture 1"/>
          <p:cNvPicPr>
            <a:picLocks noChangeAspect="1" noChangeArrowheads="1"/>
          </p:cNvPicPr>
          <p:nvPr/>
        </p:nvPicPr>
        <p:blipFill>
          <a:blip r:embed="rId2"/>
          <a:srcRect/>
          <a:stretch>
            <a:fillRect/>
          </a:stretch>
        </p:blipFill>
        <p:spPr bwMode="auto">
          <a:xfrm>
            <a:off x="7366000" y="1436784"/>
            <a:ext cx="4546600" cy="3246341"/>
          </a:xfrm>
          <a:prstGeom prst="rect">
            <a:avLst/>
          </a:prstGeom>
          <a:noFill/>
          <a:ln w="9525">
            <a:noFill/>
            <a:miter lim="800000"/>
            <a:headEnd/>
            <a:tailEnd/>
          </a:ln>
          <a:effectLst/>
        </p:spPr>
      </p:pic>
      <p:sp>
        <p:nvSpPr>
          <p:cNvPr id="8" name="Rettangolo 7"/>
          <p:cNvSpPr/>
          <p:nvPr/>
        </p:nvSpPr>
        <p:spPr>
          <a:xfrm>
            <a:off x="7124700" y="4719935"/>
            <a:ext cx="4838700" cy="461665"/>
          </a:xfrm>
          <a:prstGeom prst="rect">
            <a:avLst/>
          </a:prstGeom>
        </p:spPr>
        <p:txBody>
          <a:bodyPr wrap="square">
            <a:spAutoFit/>
          </a:bodyPr>
          <a:lstStyle/>
          <a:p>
            <a:pPr algn="ctr"/>
            <a:r>
              <a:rPr lang="en-US" sz="1200" dirty="0" smtClean="0"/>
              <a:t>Climate model predictions for global warming under a given (SRES-A2) emissions scenario relative to global average temperatures in 2000. </a:t>
            </a:r>
            <a:endParaRPr lang="it-IT" sz="1200" dirty="0"/>
          </a:p>
        </p:txBody>
      </p:sp>
      <p:grpSp>
        <p:nvGrpSpPr>
          <p:cNvPr id="14" name="Gruppo 13"/>
          <p:cNvGrpSpPr/>
          <p:nvPr/>
        </p:nvGrpSpPr>
        <p:grpSpPr>
          <a:xfrm>
            <a:off x="304800" y="1151235"/>
            <a:ext cx="11633200" cy="4947166"/>
            <a:chOff x="304800" y="948035"/>
            <a:chExt cx="11633200" cy="4947166"/>
          </a:xfrm>
        </p:grpSpPr>
        <p:sp>
          <p:nvSpPr>
            <p:cNvPr id="7" name="Rettangolo 6"/>
            <p:cNvSpPr/>
            <p:nvPr/>
          </p:nvSpPr>
          <p:spPr>
            <a:xfrm>
              <a:off x="444500" y="5525869"/>
              <a:ext cx="11493500" cy="369332"/>
            </a:xfrm>
            <a:prstGeom prst="rect">
              <a:avLst/>
            </a:prstGeom>
          </p:spPr>
          <p:txBody>
            <a:bodyPr wrap="square">
              <a:spAutoFit/>
            </a:bodyPr>
            <a:lstStyle/>
            <a:p>
              <a:pPr marL="355600" indent="-355600"/>
              <a:r>
                <a:rPr lang="en-US" dirty="0" smtClean="0"/>
                <a:t>See also the recent interesting contribution by </a:t>
              </a:r>
              <a:r>
                <a:rPr lang="en-US" dirty="0" err="1" smtClean="0"/>
                <a:t>Padrón</a:t>
              </a:r>
              <a:r>
                <a:rPr lang="en-US" dirty="0" smtClean="0"/>
                <a:t> et al. (2019). See Koutsoyiannis et al. (2008) </a:t>
              </a:r>
            </a:p>
          </p:txBody>
        </p:sp>
        <p:sp>
          <p:nvSpPr>
            <p:cNvPr id="10" name="Rettangolo 9"/>
            <p:cNvSpPr/>
            <p:nvPr/>
          </p:nvSpPr>
          <p:spPr>
            <a:xfrm>
              <a:off x="304800" y="948035"/>
              <a:ext cx="7010400" cy="4093428"/>
            </a:xfrm>
            <a:prstGeom prst="rect">
              <a:avLst/>
            </a:prstGeom>
          </p:spPr>
          <p:txBody>
            <a:bodyPr wrap="square">
              <a:spAutoFit/>
            </a:bodyPr>
            <a:lstStyle/>
            <a:p>
              <a:pPr marL="355600" indent="-355600">
                <a:buFont typeface="Arial" pitchFamily="34" charset="0"/>
                <a:buChar char="•"/>
              </a:pPr>
              <a:r>
                <a:rPr lang="en-US" b="1" dirty="0" smtClean="0"/>
                <a:t>Future scenarios</a:t>
              </a:r>
              <a:r>
                <a:rPr lang="en-US" dirty="0" smtClean="0"/>
                <a:t> are usually obtained through climate models.</a:t>
              </a:r>
            </a:p>
            <a:p>
              <a:pPr marL="355600" indent="-355600">
                <a:buFont typeface="Arial" pitchFamily="34" charset="0"/>
                <a:buChar char="•"/>
              </a:pPr>
              <a:r>
                <a:rPr lang="en-US" dirty="0" smtClean="0"/>
                <a:t>Climate models are not meant to reproduce variables that have been - or could be - observed, but rather </a:t>
              </a:r>
              <a:r>
                <a:rPr lang="en-US" b="1" dirty="0" smtClean="0"/>
                <a:t>to simulate what we could expect in the future if models and assumptions are true</a:t>
              </a:r>
              <a:r>
                <a:rPr lang="en-US" dirty="0" smtClean="0"/>
                <a:t>.</a:t>
              </a:r>
            </a:p>
            <a:p>
              <a:pPr marL="355600" indent="-355600">
                <a:buFont typeface="Arial" pitchFamily="34" charset="0"/>
                <a:buChar char="•"/>
              </a:pPr>
              <a:r>
                <a:rPr lang="en-US" b="1" dirty="0" smtClean="0"/>
                <a:t>Uncertainty for climate simulations cannot be rigorously estimated</a:t>
              </a:r>
              <a:r>
                <a:rPr lang="en-US" dirty="0" smtClean="0"/>
                <a:t>.</a:t>
              </a:r>
            </a:p>
            <a:p>
              <a:pPr marL="355600" indent="-355600">
                <a:buFont typeface="Arial" pitchFamily="34" charset="0"/>
                <a:buChar char="•"/>
              </a:pPr>
              <a:r>
                <a:rPr lang="en-US" b="1" dirty="0" smtClean="0"/>
                <a:t>Ensemble simulations</a:t>
              </a:r>
              <a:r>
                <a:rPr lang="en-US" dirty="0" smtClean="0"/>
                <a:t> with different working hypotheses, boundary conditions and so forth provide information on the sensitivity of model output to the underlying assumptions. </a:t>
              </a:r>
            </a:p>
            <a:p>
              <a:pPr marL="355600" indent="-355600">
                <a:buFont typeface="Arial" pitchFamily="34" charset="0"/>
                <a:buChar char="•"/>
              </a:pPr>
              <a:r>
                <a:rPr lang="en-US" dirty="0" smtClean="0"/>
                <a:t>The resulting simulation envelope, however, only gives an idea of the difference among models and is not a formal estimate of uncertainty. Another interesting note by Joseph et al. (2018)::</a:t>
              </a:r>
            </a:p>
            <a:p>
              <a:pPr marL="355600" indent="-355600"/>
              <a:endParaRPr lang="en-US" sz="800" dirty="0" smtClean="0"/>
            </a:p>
            <a:p>
              <a:pPr marL="355600" indent="-355600"/>
              <a:r>
                <a:rPr lang="en-US" dirty="0" smtClean="0"/>
                <a:t>		</a:t>
              </a:r>
              <a:r>
                <a:rPr lang="en-US" dirty="0" smtClean="0">
                  <a:solidFill>
                    <a:srgbClr val="FF0000"/>
                  </a:solidFill>
                </a:rPr>
                <a:t>“from hydrological point of view, the multi-model climate 	change projections collectively do not provide any confidence 	to use them for adaptation.”</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Likelihood of future scenarios - Stochastic simulation</a:t>
            </a:r>
          </a:p>
          <a:p>
            <a:pPr algn="ctr"/>
            <a:r>
              <a:rPr lang="en-US" dirty="0" smtClean="0"/>
              <a:t>(https://www.albertomontanari.it/?q=climatechange)</a:t>
            </a:r>
          </a:p>
        </p:txBody>
      </p:sp>
      <p:sp>
        <p:nvSpPr>
          <p:cNvPr id="9" name="Rettangolo 8"/>
          <p:cNvSpPr/>
          <p:nvPr/>
        </p:nvSpPr>
        <p:spPr>
          <a:xfrm>
            <a:off x="368300" y="1290935"/>
            <a:ext cx="7010400" cy="2585323"/>
          </a:xfrm>
          <a:prstGeom prst="rect">
            <a:avLst/>
          </a:prstGeom>
        </p:spPr>
        <p:txBody>
          <a:bodyPr wrap="square">
            <a:spAutoFit/>
          </a:bodyPr>
          <a:lstStyle/>
          <a:p>
            <a:pPr marL="355600" indent="-355600">
              <a:buFont typeface="Arial" pitchFamily="34" charset="0"/>
              <a:buChar char="•"/>
            </a:pPr>
            <a:r>
              <a:rPr lang="en-US" dirty="0" smtClean="0"/>
              <a:t>The rationale behind stochastic simulation is to represent the </a:t>
            </a:r>
            <a:r>
              <a:rPr lang="en-US" b="1" dirty="0" smtClean="0"/>
              <a:t>physical basis</a:t>
            </a:r>
            <a:r>
              <a:rPr lang="en-US" dirty="0" smtClean="0"/>
              <a:t> of relevant systems by taking into account their randomness (</a:t>
            </a:r>
            <a:r>
              <a:rPr lang="en-US" dirty="0" smtClean="0">
                <a:hlinkClick r:id="rId2"/>
              </a:rPr>
              <a:t>Montanari and Koutsoyiannis, 2012</a:t>
            </a:r>
            <a:r>
              <a:rPr lang="en-US" dirty="0" smtClean="0"/>
              <a:t>). </a:t>
            </a:r>
          </a:p>
          <a:p>
            <a:pPr marL="355600" indent="-355600">
              <a:buFont typeface="Arial" pitchFamily="34" charset="0"/>
              <a:buChar char="•"/>
            </a:pPr>
            <a:r>
              <a:rPr lang="en-US" dirty="0" smtClean="0"/>
              <a:t>In the presence of climate change, past and current system conditions may not be representative of what will occur in the future. </a:t>
            </a:r>
          </a:p>
          <a:p>
            <a:pPr marL="355600" indent="-355600">
              <a:buFont typeface="Arial" pitchFamily="34" charset="0"/>
              <a:buChar char="•"/>
            </a:pPr>
            <a:r>
              <a:rPr lang="en-US" dirty="0" smtClean="0"/>
              <a:t>Current dynamics reflect system's behaviors and therefore their assessment is an essential step for deciphering how the system itself may react to change. </a:t>
            </a:r>
          </a:p>
          <a:p>
            <a:pPr marL="355600" indent="-355600">
              <a:buFont typeface="Arial" pitchFamily="34" charset="0"/>
              <a:buChar char="•"/>
            </a:pPr>
            <a:r>
              <a:rPr lang="en-US" dirty="0" smtClean="0"/>
              <a:t>“Physically-Based-Stochastic (PBS) change simulation“</a:t>
            </a:r>
          </a:p>
        </p:txBody>
      </p:sp>
      <p:pic>
        <p:nvPicPr>
          <p:cNvPr id="11" name="Picture 3"/>
          <p:cNvPicPr>
            <a:picLocks noChangeAspect="1" noChangeArrowheads="1"/>
          </p:cNvPicPr>
          <p:nvPr/>
        </p:nvPicPr>
        <p:blipFill>
          <a:blip r:embed="rId3"/>
          <a:srcRect/>
          <a:stretch>
            <a:fillRect/>
          </a:stretch>
        </p:blipFill>
        <p:spPr bwMode="auto">
          <a:xfrm>
            <a:off x="7563556" y="1645939"/>
            <a:ext cx="4628444" cy="5072775"/>
          </a:xfrm>
          <a:prstGeom prst="rect">
            <a:avLst/>
          </a:prstGeom>
          <a:noFill/>
          <a:ln w="9525">
            <a:noFill/>
            <a:miter lim="800000"/>
            <a:headEnd/>
            <a:tailEnd/>
          </a:ln>
          <a:effectLst/>
        </p:spPr>
      </p:pic>
      <p:grpSp>
        <p:nvGrpSpPr>
          <p:cNvPr id="12" name="Gruppo 11"/>
          <p:cNvGrpSpPr/>
          <p:nvPr/>
        </p:nvGrpSpPr>
        <p:grpSpPr>
          <a:xfrm>
            <a:off x="8051800" y="1066800"/>
            <a:ext cx="3467100" cy="495300"/>
            <a:chOff x="8001000" y="1041400"/>
            <a:chExt cx="3467100" cy="495300"/>
          </a:xfrm>
        </p:grpSpPr>
        <p:sp>
          <p:nvSpPr>
            <p:cNvPr id="10" name="Rettangolo arrotondato 9"/>
            <p:cNvSpPr/>
            <p:nvPr/>
          </p:nvSpPr>
          <p:spPr>
            <a:xfrm>
              <a:off x="8001000" y="1041400"/>
              <a:ext cx="3467100" cy="495300"/>
            </a:xfrm>
            <a:prstGeom prst="roundRect">
              <a:avLst/>
            </a:prstGeom>
            <a:solidFill>
              <a:schemeClr val="bg1">
                <a:lumMod val="85000"/>
              </a:schemeClr>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7" name="CasellaDiTesto 6"/>
            <p:cNvSpPr txBox="1"/>
            <p:nvPr/>
          </p:nvSpPr>
          <p:spPr>
            <a:xfrm>
              <a:off x="8051800" y="1092200"/>
              <a:ext cx="332740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it-IT" sz="2000" b="1" dirty="0" smtClean="0"/>
                <a:t>PBS </a:t>
              </a:r>
              <a:r>
                <a:rPr lang="it-IT" sz="2000" b="1" dirty="0" err="1" smtClean="0"/>
                <a:t>Change</a:t>
              </a:r>
              <a:r>
                <a:rPr lang="it-IT" sz="2000" b="1" dirty="0" smtClean="0"/>
                <a:t> </a:t>
              </a:r>
              <a:r>
                <a:rPr lang="it-IT" sz="2000" b="1" dirty="0" err="1" smtClean="0"/>
                <a:t>Simulation</a:t>
              </a:r>
              <a:endParaRPr lang="it-IT" sz="2000" b="1" dirty="0"/>
            </a:p>
          </p:txBody>
        </p:sp>
      </p:grpSp>
      <p:pic>
        <p:nvPicPr>
          <p:cNvPr id="13" name="Picture 1"/>
          <p:cNvPicPr>
            <a:picLocks noChangeAspect="1" noChangeArrowheads="1"/>
          </p:cNvPicPr>
          <p:nvPr/>
        </p:nvPicPr>
        <p:blipFill>
          <a:blip r:embed="rId4"/>
          <a:srcRect/>
          <a:stretch>
            <a:fillRect/>
          </a:stretch>
        </p:blipFill>
        <p:spPr bwMode="auto">
          <a:xfrm>
            <a:off x="703925" y="4587666"/>
            <a:ext cx="5733141" cy="1075207"/>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254000"/>
            <a:ext cx="12192000" cy="584775"/>
          </a:xfrm>
          <a:prstGeom prst="rect">
            <a:avLst/>
          </a:prstGeom>
          <a:noFill/>
        </p:spPr>
        <p:txBody>
          <a:bodyPr wrap="square" rtlCol="0">
            <a:spAutoFit/>
          </a:bodyPr>
          <a:lstStyle/>
          <a:p>
            <a:pPr algn="ctr"/>
            <a:r>
              <a:rPr lang="en-US" sz="3200" b="1" dirty="0" smtClean="0"/>
              <a:t>Take home messages</a:t>
            </a:r>
          </a:p>
        </p:txBody>
      </p:sp>
      <p:sp>
        <p:nvSpPr>
          <p:cNvPr id="9" name="Rettangolo 8"/>
          <p:cNvSpPr/>
          <p:nvPr/>
        </p:nvSpPr>
        <p:spPr>
          <a:xfrm>
            <a:off x="228600" y="973435"/>
            <a:ext cx="8928100" cy="3970318"/>
          </a:xfrm>
          <a:prstGeom prst="rect">
            <a:avLst/>
          </a:prstGeom>
        </p:spPr>
        <p:txBody>
          <a:bodyPr wrap="square">
            <a:spAutoFit/>
          </a:bodyPr>
          <a:lstStyle/>
          <a:p>
            <a:pPr marL="355600" indent="-355600">
              <a:buFont typeface="Arial" pitchFamily="34" charset="0"/>
              <a:buChar char="•"/>
            </a:pPr>
            <a:r>
              <a:rPr lang="en-US" dirty="0" smtClean="0"/>
              <a:t>We need to take action with climate change adaptation.</a:t>
            </a:r>
            <a:endParaRPr lang="en-US" dirty="0" smtClean="0"/>
          </a:p>
          <a:p>
            <a:pPr marL="355600" indent="-355600">
              <a:buFont typeface="Arial" pitchFamily="34" charset="0"/>
              <a:buChar char="•"/>
            </a:pPr>
            <a:endParaRPr lang="en-US" dirty="0" smtClean="0"/>
          </a:p>
          <a:p>
            <a:pPr marL="355600" indent="-355600">
              <a:buFont typeface="Arial" pitchFamily="34" charset="0"/>
              <a:buChar char="•"/>
            </a:pPr>
            <a:r>
              <a:rPr lang="en-US" dirty="0" smtClean="0"/>
              <a:t>Science has not yet addressed questions related to future climate with the reliability needed for engineering. </a:t>
            </a:r>
          </a:p>
          <a:p>
            <a:pPr marL="355600" indent="-355600">
              <a:buFont typeface="Arial" pitchFamily="34" charset="0"/>
              <a:buChar char="•"/>
            </a:pPr>
            <a:endParaRPr lang="en-US" dirty="0" smtClean="0"/>
          </a:p>
          <a:p>
            <a:pPr marL="355600" indent="-355600">
              <a:buFont typeface="Arial" pitchFamily="34" charset="0"/>
              <a:buChar char="•"/>
            </a:pPr>
            <a:r>
              <a:rPr lang="en-US" dirty="0" smtClean="0"/>
              <a:t>The traditional top-down approach cannot efficiently support engineering design.</a:t>
            </a:r>
          </a:p>
          <a:p>
            <a:pPr marL="355600" indent="-355600">
              <a:buFont typeface="Arial" pitchFamily="34" charset="0"/>
              <a:buChar char="•"/>
            </a:pPr>
            <a:endParaRPr lang="en-US" dirty="0" smtClean="0"/>
          </a:p>
          <a:p>
            <a:pPr marL="355600" indent="-355600">
              <a:buFont typeface="Arial" pitchFamily="34" charset="0"/>
              <a:buChar char="•"/>
            </a:pPr>
            <a:r>
              <a:rPr lang="en-US" dirty="0" smtClean="0"/>
              <a:t>A bottom-up approach framed within decision theory allows one to focus on current vulnerability, therefore setting the basis for identifying no-regret strategies.</a:t>
            </a:r>
          </a:p>
          <a:p>
            <a:pPr marL="355600" indent="-355600">
              <a:buFont typeface="Arial" pitchFamily="34" charset="0"/>
              <a:buChar char="•"/>
            </a:pPr>
            <a:endParaRPr lang="en-US" dirty="0" smtClean="0"/>
          </a:p>
          <a:p>
            <a:pPr marL="355600" indent="-355600">
              <a:buFont typeface="Arial" pitchFamily="34" charset="0"/>
              <a:buChar char="•"/>
            </a:pPr>
            <a:r>
              <a:rPr lang="en-US" dirty="0" smtClean="0"/>
              <a:t>Future scenarios through Physically-Based-Stochastic simulation (PSB</a:t>
            </a:r>
            <a:r>
              <a:rPr lang="en-US" dirty="0" smtClean="0"/>
              <a:t>) and…</a:t>
            </a:r>
            <a:endParaRPr lang="en-US" dirty="0" smtClean="0"/>
          </a:p>
          <a:p>
            <a:pPr marL="355600" indent="-355600">
              <a:buFont typeface="Arial" pitchFamily="34" charset="0"/>
              <a:buChar char="•"/>
            </a:pPr>
            <a:endParaRPr lang="en-US" dirty="0" smtClean="0"/>
          </a:p>
          <a:p>
            <a:pPr marL="355600" indent="-355600">
              <a:buFont typeface="Arial" pitchFamily="34" charset="0"/>
              <a:buChar char="•"/>
            </a:pPr>
            <a:r>
              <a:rPr lang="en-US" dirty="0" smtClean="0"/>
              <a:t>Climate models </a:t>
            </a:r>
            <a:r>
              <a:rPr lang="en-US" dirty="0" smtClean="0"/>
              <a:t>to deliver </a:t>
            </a:r>
            <a:r>
              <a:rPr lang="en-US" dirty="0" smtClean="0"/>
              <a:t>possible future scenarios under given assumptions.</a:t>
            </a:r>
          </a:p>
          <a:p>
            <a:pPr marL="355600" indent="-355600">
              <a:buFont typeface="Arial" pitchFamily="34" charset="0"/>
              <a:buChar char="•"/>
            </a:pPr>
            <a:endParaRPr lang="en-US" dirty="0" smtClean="0"/>
          </a:p>
        </p:txBody>
      </p:sp>
      <p:pic>
        <p:nvPicPr>
          <p:cNvPr id="1026" name="Picture 2"/>
          <p:cNvPicPr>
            <a:picLocks noChangeAspect="1" noChangeArrowheads="1"/>
          </p:cNvPicPr>
          <p:nvPr/>
        </p:nvPicPr>
        <p:blipFill>
          <a:blip r:embed="rId2"/>
          <a:srcRect/>
          <a:stretch>
            <a:fillRect/>
          </a:stretch>
        </p:blipFill>
        <p:spPr bwMode="auto">
          <a:xfrm>
            <a:off x="9371919" y="-1587"/>
            <a:ext cx="2820081" cy="2884487"/>
          </a:xfrm>
          <a:prstGeom prst="rect">
            <a:avLst/>
          </a:prstGeom>
          <a:noFill/>
          <a:ln w="9525">
            <a:noFill/>
            <a:miter lim="800000"/>
            <a:headEnd/>
            <a:tailEnd/>
          </a:ln>
          <a:effectLst/>
        </p:spPr>
      </p:pic>
      <p:pic>
        <p:nvPicPr>
          <p:cNvPr id="7" name="Picture 2"/>
          <p:cNvPicPr>
            <a:picLocks noChangeAspect="1" noChangeArrowheads="1"/>
          </p:cNvPicPr>
          <p:nvPr/>
        </p:nvPicPr>
        <p:blipFill>
          <a:blip r:embed="rId3"/>
          <a:srcRect/>
          <a:stretch>
            <a:fillRect/>
          </a:stretch>
        </p:blipFill>
        <p:spPr bwMode="auto">
          <a:xfrm>
            <a:off x="0" y="5096326"/>
            <a:ext cx="12192000" cy="176167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4"/>
          <p:cNvPicPr>
            <a:picLocks noChangeAspect="1" noChangeArrowheads="1"/>
          </p:cNvPicPr>
          <p:nvPr/>
        </p:nvPicPr>
        <p:blipFill>
          <a:blip r:embed="rId2"/>
          <a:srcRect/>
          <a:stretch>
            <a:fillRect/>
          </a:stretch>
        </p:blipFill>
        <p:spPr bwMode="auto">
          <a:xfrm>
            <a:off x="7939313" y="550638"/>
            <a:ext cx="4296229" cy="6343964"/>
          </a:xfrm>
          <a:prstGeom prst="rect">
            <a:avLst/>
          </a:prstGeom>
          <a:noFill/>
          <a:ln w="9525">
            <a:noFill/>
            <a:miter lim="800000"/>
            <a:headEnd/>
            <a:tailEnd/>
          </a:ln>
          <a:effectLst/>
        </p:spPr>
      </p:pic>
      <p:pic>
        <p:nvPicPr>
          <p:cNvPr id="16" name="Picture 5"/>
          <p:cNvPicPr>
            <a:picLocks noChangeAspect="1" noChangeArrowheads="1"/>
          </p:cNvPicPr>
          <p:nvPr/>
        </p:nvPicPr>
        <p:blipFill>
          <a:blip r:embed="rId3"/>
          <a:srcRect/>
          <a:stretch>
            <a:fillRect/>
          </a:stretch>
        </p:blipFill>
        <p:spPr bwMode="auto">
          <a:xfrm>
            <a:off x="-537029" y="5638800"/>
            <a:ext cx="13164457" cy="1219200"/>
          </a:xfrm>
          <a:prstGeom prst="rect">
            <a:avLst/>
          </a:prstGeom>
          <a:noFill/>
          <a:ln w="9525">
            <a:noFill/>
            <a:miter lim="800000"/>
            <a:headEnd/>
            <a:tailEnd/>
          </a:ln>
          <a:effectLst/>
        </p:spPr>
      </p:pic>
      <p:sp>
        <p:nvSpPr>
          <p:cNvPr id="17" name="CasellaDiTesto 16"/>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References</a:t>
            </a:r>
          </a:p>
        </p:txBody>
      </p:sp>
      <p:sp>
        <p:nvSpPr>
          <p:cNvPr id="10" name="CasellaDiTesto 9"/>
          <p:cNvSpPr txBox="1"/>
          <p:nvPr/>
        </p:nvSpPr>
        <p:spPr>
          <a:xfrm>
            <a:off x="749300" y="1270000"/>
            <a:ext cx="9867900" cy="3539430"/>
          </a:xfrm>
          <a:prstGeom prst="rect">
            <a:avLst/>
          </a:prstGeom>
          <a:noFill/>
        </p:spPr>
        <p:txBody>
          <a:bodyPr wrap="square" rtlCol="0">
            <a:spAutoFit/>
          </a:bodyPr>
          <a:lstStyle/>
          <a:p>
            <a:r>
              <a:rPr lang="en-US" sz="1400" dirty="0" smtClean="0"/>
              <a:t>Ben-</a:t>
            </a:r>
            <a:r>
              <a:rPr lang="en-US" sz="1400" dirty="0" err="1" smtClean="0"/>
              <a:t>Haim</a:t>
            </a:r>
            <a:r>
              <a:rPr lang="en-US" sz="1400" dirty="0" smtClean="0"/>
              <a:t>, Y. (2001). Info-gap value of information in model updating. Mechanical Systems and Signal Processing, 15(3), 457-474.</a:t>
            </a:r>
          </a:p>
          <a:p>
            <a:r>
              <a:rPr lang="en-US" sz="1400" dirty="0" smtClean="0"/>
              <a:t>Blöschl, G., Viglione, A., &amp; Montanari, A. (2013). Emerging approaches to hydrological risk management in a changing world. In: Climate Vulnerability, 3-10, https://doi.org/10.1016/b978-0-12-384703-4.00505-0.</a:t>
            </a:r>
          </a:p>
          <a:p>
            <a:r>
              <a:rPr lang="en-US" sz="1400" dirty="0" err="1" smtClean="0"/>
              <a:t>Bhave</a:t>
            </a:r>
            <a:r>
              <a:rPr lang="en-US" sz="1400" dirty="0" smtClean="0"/>
              <a:t>, A. G., Conway, D., Dessai, S., &amp; </a:t>
            </a:r>
            <a:r>
              <a:rPr lang="en-US" sz="1400" dirty="0" err="1" smtClean="0"/>
              <a:t>Stainforth</a:t>
            </a:r>
            <a:r>
              <a:rPr lang="en-US" sz="1400" dirty="0" smtClean="0"/>
              <a:t>, D. A. (2016). Barriers and opportunities for robust decision making approaches to support climate change adaptation in the developing world. Climate Risk Management, 14, 1-10.</a:t>
            </a:r>
          </a:p>
          <a:p>
            <a:r>
              <a:rPr lang="en-US" sz="1400" dirty="0" smtClean="0"/>
              <a:t>Brown, C., </a:t>
            </a:r>
            <a:r>
              <a:rPr lang="en-US" sz="1400" dirty="0" err="1" smtClean="0"/>
              <a:t>Ghile</a:t>
            </a:r>
            <a:r>
              <a:rPr lang="en-US" sz="1400" dirty="0" smtClean="0"/>
              <a:t>, Y., Laverty, M., &amp; Li, K. (2012). Decision scaling: Linking bottom‐up vulnerability analysis with climate projections in the water sector. Water Resources Research, 48(9).</a:t>
            </a:r>
          </a:p>
          <a:p>
            <a:r>
              <a:rPr lang="en-US" sz="1400" dirty="0" smtClean="0"/>
              <a:t>Joseph, J., </a:t>
            </a:r>
            <a:r>
              <a:rPr lang="en-US" sz="1400" dirty="0" err="1" smtClean="0"/>
              <a:t>Ghosh</a:t>
            </a:r>
            <a:r>
              <a:rPr lang="en-US" sz="1400" dirty="0" smtClean="0"/>
              <a:t>, S., </a:t>
            </a:r>
            <a:r>
              <a:rPr lang="en-US" sz="1400" dirty="0" err="1" smtClean="0"/>
              <a:t>Pathak</a:t>
            </a:r>
            <a:r>
              <a:rPr lang="en-US" sz="1400" dirty="0" smtClean="0"/>
              <a:t>, A., &amp; </a:t>
            </a:r>
            <a:r>
              <a:rPr lang="en-US" sz="1400" dirty="0" err="1" smtClean="0"/>
              <a:t>Sahai</a:t>
            </a:r>
            <a:r>
              <a:rPr lang="en-US" sz="1400" dirty="0" smtClean="0"/>
              <a:t>, A. K. (2018). Hydrologic impacts of climate change: Comparisons between hydrological parameter uncertainty and climate model uncertainty. </a:t>
            </a:r>
            <a:r>
              <a:rPr lang="en-US" sz="1400" i="1" dirty="0" smtClean="0"/>
              <a:t>Journal of hydrology</a:t>
            </a:r>
            <a:r>
              <a:rPr lang="en-US" sz="1400" dirty="0" smtClean="0"/>
              <a:t>, </a:t>
            </a:r>
            <a:r>
              <a:rPr lang="en-US" sz="1400" i="1" dirty="0" smtClean="0"/>
              <a:t>566</a:t>
            </a:r>
            <a:r>
              <a:rPr lang="en-US" sz="1400" dirty="0" smtClean="0"/>
              <a:t>, 1-22. </a:t>
            </a:r>
          </a:p>
          <a:p>
            <a:r>
              <a:rPr lang="en-US" sz="1400" dirty="0" smtClean="0"/>
              <a:t>Koutsoyiannis, D., </a:t>
            </a:r>
            <a:r>
              <a:rPr lang="en-US" sz="1400" dirty="0" err="1" smtClean="0"/>
              <a:t>Efstratiadis</a:t>
            </a:r>
            <a:r>
              <a:rPr lang="en-US" sz="1400" dirty="0" smtClean="0"/>
              <a:t>, A., </a:t>
            </a:r>
            <a:r>
              <a:rPr lang="en-US" sz="1400" dirty="0" err="1" smtClean="0"/>
              <a:t>Mamassis</a:t>
            </a:r>
            <a:r>
              <a:rPr lang="en-US" sz="1400" dirty="0" smtClean="0"/>
              <a:t>, N., &amp; </a:t>
            </a:r>
            <a:r>
              <a:rPr lang="en-US" sz="1400" dirty="0" err="1" smtClean="0"/>
              <a:t>Christofides</a:t>
            </a:r>
            <a:r>
              <a:rPr lang="en-US" sz="1400" dirty="0" smtClean="0"/>
              <a:t>, A. (2008). On the credibility of climate predictions. </a:t>
            </a:r>
            <a:r>
              <a:rPr lang="en-US" sz="1400" i="1" dirty="0" smtClean="0"/>
              <a:t>Hydrological Sciences Journal</a:t>
            </a:r>
            <a:r>
              <a:rPr lang="en-US" sz="1400" dirty="0" smtClean="0"/>
              <a:t>, </a:t>
            </a:r>
            <a:r>
              <a:rPr lang="en-US" sz="1400" i="1" dirty="0" smtClean="0"/>
              <a:t>53</a:t>
            </a:r>
            <a:r>
              <a:rPr lang="en-US" sz="1400" dirty="0" smtClean="0"/>
              <a:t>(4), 671-684.</a:t>
            </a:r>
          </a:p>
          <a:p>
            <a:r>
              <a:rPr lang="en-US" sz="1400" dirty="0" smtClean="0"/>
              <a:t>Montanari, A., &amp; Koutsoyiannis, D. (2012). A blueprint for process‐based modeling of uncertain hydrological systems. </a:t>
            </a:r>
            <a:r>
              <a:rPr lang="en-US" sz="1400" i="1" dirty="0" smtClean="0"/>
              <a:t>Water Resources Research</a:t>
            </a:r>
            <a:r>
              <a:rPr lang="en-US" sz="1400" dirty="0" smtClean="0"/>
              <a:t>, </a:t>
            </a:r>
            <a:r>
              <a:rPr lang="en-US" sz="1400" i="1" dirty="0" smtClean="0"/>
              <a:t>48</a:t>
            </a:r>
            <a:r>
              <a:rPr lang="en-US" sz="1400" dirty="0" smtClean="0"/>
              <a:t>(9).</a:t>
            </a:r>
          </a:p>
          <a:p>
            <a:r>
              <a:rPr lang="en-US" sz="1400" dirty="0" err="1" smtClean="0"/>
              <a:t>Padrón</a:t>
            </a:r>
            <a:r>
              <a:rPr lang="en-US" sz="1400" dirty="0" smtClean="0"/>
              <a:t>, R. S., </a:t>
            </a:r>
            <a:r>
              <a:rPr lang="en-US" sz="1400" dirty="0" err="1" smtClean="0"/>
              <a:t>Gudmundsson</a:t>
            </a:r>
            <a:r>
              <a:rPr lang="en-US" sz="1400" dirty="0" smtClean="0"/>
              <a:t>, L., &amp; </a:t>
            </a:r>
            <a:r>
              <a:rPr lang="en-US" sz="1400" dirty="0" err="1" smtClean="0"/>
              <a:t>Seneviratne</a:t>
            </a:r>
            <a:r>
              <a:rPr lang="en-US" sz="1400" dirty="0" smtClean="0"/>
              <a:t>, S. I. (2019). Observational constraints reduce likelihood of extreme changes in </a:t>
            </a:r>
            <a:r>
              <a:rPr lang="en-US" sz="1400" dirty="0" err="1" smtClean="0"/>
              <a:t>multidecadal</a:t>
            </a:r>
            <a:r>
              <a:rPr lang="en-US" sz="1400" dirty="0" smtClean="0"/>
              <a:t> land water availability. </a:t>
            </a:r>
            <a:r>
              <a:rPr lang="en-US" sz="1400" i="1" dirty="0" smtClean="0"/>
              <a:t>Geophysical Research Letters</a:t>
            </a:r>
            <a:r>
              <a:rPr lang="en-US" sz="1400" dirty="0" smtClean="0"/>
              <a:t>, </a:t>
            </a:r>
            <a:r>
              <a:rPr lang="en-US" sz="1400" i="1" dirty="0" smtClean="0"/>
              <a:t>46</a:t>
            </a:r>
            <a:r>
              <a:rPr lang="en-US" sz="1400" dirty="0" smtClean="0"/>
              <a:t>(2), 736-744.</a:t>
            </a:r>
          </a:p>
          <a:p>
            <a:r>
              <a:rPr lang="en-US" sz="1400" dirty="0" err="1" smtClean="0"/>
              <a:t>Saaty</a:t>
            </a:r>
            <a:r>
              <a:rPr lang="en-US" sz="1400" dirty="0" smtClean="0"/>
              <a:t>, T. L. (2008). Decision making with the analytic hierarchy process. International journal of services sciences, 1(1), 83-98.</a:t>
            </a:r>
          </a:p>
        </p:txBody>
      </p:sp>
      <p:pic>
        <p:nvPicPr>
          <p:cNvPr id="12" name="Picture 9"/>
          <p:cNvPicPr>
            <a:picLocks noChangeAspect="1" noChangeArrowheads="1"/>
          </p:cNvPicPr>
          <p:nvPr/>
        </p:nvPicPr>
        <p:blipFill>
          <a:blip r:embed="rId4"/>
          <a:srcRect/>
          <a:stretch>
            <a:fillRect/>
          </a:stretch>
        </p:blipFill>
        <p:spPr bwMode="auto">
          <a:xfrm>
            <a:off x="10706100" y="0"/>
            <a:ext cx="1485900" cy="1485900"/>
          </a:xfrm>
          <a:prstGeom prst="rect">
            <a:avLst/>
          </a:prstGeom>
          <a:noFill/>
          <a:ln w="9525">
            <a:noFill/>
            <a:miter lim="800000"/>
            <a:headEnd/>
            <a:tailEnd/>
          </a:ln>
          <a:effectLst/>
        </p:spPr>
      </p:pic>
      <p:pic>
        <p:nvPicPr>
          <p:cNvPr id="14" name="Picture 4"/>
          <p:cNvPicPr>
            <a:picLocks noChangeAspect="1" noChangeArrowheads="1"/>
          </p:cNvPicPr>
          <p:nvPr/>
        </p:nvPicPr>
        <p:blipFill>
          <a:blip r:embed="rId5"/>
          <a:srcRect/>
          <a:stretch>
            <a:fillRect/>
          </a:stretch>
        </p:blipFill>
        <p:spPr bwMode="auto">
          <a:xfrm>
            <a:off x="0" y="-34471"/>
            <a:ext cx="1411553" cy="108857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5096326"/>
            <a:ext cx="12192000" cy="1761674"/>
          </a:xfrm>
          <a:prstGeom prst="rect">
            <a:avLst/>
          </a:prstGeom>
          <a:noFill/>
          <a:ln w="9525">
            <a:noFill/>
            <a:miter lim="800000"/>
            <a:headEnd/>
            <a:tailEnd/>
          </a:ln>
          <a:effectLst/>
        </p:spPr>
      </p:pic>
      <p:sp>
        <p:nvSpPr>
          <p:cNvPr id="17" name="Rettangolo 16"/>
          <p:cNvSpPr/>
          <p:nvPr/>
        </p:nvSpPr>
        <p:spPr>
          <a:xfrm>
            <a:off x="0" y="5118100"/>
            <a:ext cx="1447800" cy="17399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Yet, another talk on climate change!</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9225" name="Picture 9"/>
          <p:cNvPicPr>
            <a:picLocks noChangeAspect="1" noChangeArrowheads="1"/>
          </p:cNvPicPr>
          <p:nvPr/>
        </p:nvPicPr>
        <p:blipFill>
          <a:blip r:embed="rId3"/>
          <a:srcRect/>
          <a:stretch>
            <a:fillRect/>
          </a:stretch>
        </p:blipFill>
        <p:spPr bwMode="auto">
          <a:xfrm>
            <a:off x="10706100" y="5372100"/>
            <a:ext cx="1485900" cy="1485900"/>
          </a:xfrm>
          <a:prstGeom prst="rect">
            <a:avLst/>
          </a:prstGeom>
          <a:noFill/>
          <a:ln w="9525">
            <a:noFill/>
            <a:miter lim="800000"/>
            <a:headEnd/>
            <a:tailEnd/>
          </a:ln>
          <a:effectLst/>
        </p:spPr>
      </p:pic>
      <p:grpSp>
        <p:nvGrpSpPr>
          <p:cNvPr id="15" name="Gruppo 14"/>
          <p:cNvGrpSpPr/>
          <p:nvPr/>
        </p:nvGrpSpPr>
        <p:grpSpPr>
          <a:xfrm>
            <a:off x="8724900" y="736600"/>
            <a:ext cx="3467100" cy="4652824"/>
            <a:chOff x="8724900" y="736600"/>
            <a:chExt cx="3467100" cy="4652824"/>
          </a:xfrm>
        </p:grpSpPr>
        <p:sp>
          <p:nvSpPr>
            <p:cNvPr id="13" name="CasellaDiTesto 12"/>
            <p:cNvSpPr txBox="1"/>
            <p:nvPr/>
          </p:nvSpPr>
          <p:spPr>
            <a:xfrm>
              <a:off x="8724900" y="3860800"/>
              <a:ext cx="3467100" cy="1528624"/>
            </a:xfrm>
            <a:prstGeom prst="rect">
              <a:avLst/>
            </a:prstGeom>
            <a:noFill/>
          </p:spPr>
          <p:txBody>
            <a:bodyPr wrap="square" rtlCol="0">
              <a:spAutoFit/>
            </a:bodyPr>
            <a:lstStyle/>
            <a:p>
              <a:pPr algn="r">
                <a:lnSpc>
                  <a:spcPts val="800"/>
                </a:lnSpc>
              </a:pPr>
              <a:r>
                <a:rPr lang="en-US" sz="900" dirty="0" smtClean="0"/>
                <a:t>Images from:</a:t>
              </a:r>
            </a:p>
            <a:p>
              <a:pPr algn="r">
                <a:lnSpc>
                  <a:spcPts val="800"/>
                </a:lnSpc>
              </a:pPr>
              <a:r>
                <a:rPr lang="en-US" sz="900" dirty="0" smtClean="0"/>
                <a:t>Baluchi5 - Own work, CC BY-SA 3.0, </a:t>
              </a:r>
              <a:r>
                <a:rPr lang="en-US" sz="900" dirty="0" smtClean="0">
                  <a:hlinkClick r:id="rId4"/>
                </a:rPr>
                <a:t>https://commons.wikimedia.org/w/index.php?curid=22913585</a:t>
              </a:r>
              <a:endParaRPr lang="en-US" sz="900" dirty="0" smtClean="0"/>
            </a:p>
            <a:p>
              <a:pPr algn="r">
                <a:lnSpc>
                  <a:spcPts val="800"/>
                </a:lnSpc>
              </a:pPr>
              <a:r>
                <a:rPr lang="en-US" sz="900" dirty="0" smtClean="0"/>
                <a:t>Luis Prado, from The Noun Project [CC BY 3.0 </a:t>
              </a:r>
            </a:p>
            <a:p>
              <a:pPr algn="r">
                <a:lnSpc>
                  <a:spcPts val="800"/>
                </a:lnSpc>
              </a:pPr>
              <a:r>
                <a:rPr lang="en-US" sz="900" dirty="0" smtClean="0"/>
                <a:t>(</a:t>
              </a:r>
              <a:r>
                <a:rPr lang="en-US" sz="900" dirty="0" smtClean="0">
                  <a:hlinkClick r:id="rId5"/>
                </a:rPr>
                <a:t>https://creativecommons.org/licenses/by/3.0</a:t>
              </a:r>
              <a:r>
                <a:rPr lang="en-US" sz="900" dirty="0" smtClean="0"/>
                <a:t>)]</a:t>
              </a:r>
            </a:p>
            <a:p>
              <a:pPr algn="r">
                <a:lnSpc>
                  <a:spcPts val="800"/>
                </a:lnSpc>
              </a:pPr>
              <a:r>
                <a:rPr lang="en-US" sz="900" dirty="0" err="1" smtClean="0"/>
                <a:t>Jackl</a:t>
              </a:r>
              <a:r>
                <a:rPr lang="en-US" sz="900" dirty="0" smtClean="0"/>
                <a:t> - </a:t>
              </a:r>
              <a:r>
                <a:rPr lang="en-US" sz="900" dirty="0" err="1" smtClean="0"/>
                <a:t>Jackl</a:t>
              </a:r>
              <a:r>
                <a:rPr lang="en-US" sz="900" dirty="0" smtClean="0"/>
                <a:t>, CC BY-SA 3.0, </a:t>
              </a:r>
            </a:p>
            <a:p>
              <a:pPr algn="r">
                <a:lnSpc>
                  <a:spcPts val="800"/>
                </a:lnSpc>
              </a:pPr>
              <a:r>
                <a:rPr lang="en-US" sz="900" dirty="0" smtClean="0">
                  <a:hlinkClick r:id="rId6"/>
                </a:rPr>
                <a:t>https://commons.wikimedia.org/w/index.php?curid=2941245</a:t>
              </a:r>
              <a:endParaRPr lang="en-US" sz="900" dirty="0" smtClean="0"/>
            </a:p>
            <a:p>
              <a:pPr algn="r">
                <a:lnSpc>
                  <a:spcPts val="800"/>
                </a:lnSpc>
              </a:pPr>
              <a:r>
                <a:rPr lang="en-US" sz="900" dirty="0" err="1" smtClean="0"/>
                <a:t>Vincshekhan</a:t>
              </a:r>
              <a:r>
                <a:rPr lang="en-US" sz="900" dirty="0" smtClean="0"/>
                <a:t> - Own work, Public Domain, </a:t>
              </a:r>
              <a:r>
                <a:rPr lang="en-US" sz="900" dirty="0" smtClean="0">
                  <a:hlinkClick r:id="rId7"/>
                </a:rPr>
                <a:t>https://commons.wikimedia.org/w/index.php?curid=8489443</a:t>
              </a:r>
              <a:endParaRPr lang="en-US" sz="900" dirty="0" smtClean="0"/>
            </a:p>
            <a:p>
              <a:pPr algn="r">
                <a:lnSpc>
                  <a:spcPts val="800"/>
                </a:lnSpc>
              </a:pPr>
              <a:r>
                <a:rPr lang="en-US" sz="900" dirty="0" smtClean="0"/>
                <a:t>Frits </a:t>
              </a:r>
              <a:r>
                <a:rPr lang="en-US" sz="900" dirty="0" err="1" smtClean="0"/>
                <a:t>Ahlefeldt</a:t>
              </a:r>
              <a:r>
                <a:rPr lang="en-US" sz="900" dirty="0" smtClean="0"/>
                <a:t> - HikingArtist.com - Own work, CC BY-SA 3.0, </a:t>
              </a:r>
              <a:r>
                <a:rPr lang="en-US" sz="900" dirty="0" smtClean="0">
                  <a:hlinkClick r:id="rId8"/>
                </a:rPr>
                <a:t>https://commons.wikimedia.org/w/index.php?curid=17001595</a:t>
              </a:r>
              <a:endParaRPr lang="en-US" sz="900" dirty="0" smtClean="0"/>
            </a:p>
            <a:p>
              <a:pPr algn="r">
                <a:lnSpc>
                  <a:spcPts val="800"/>
                </a:lnSpc>
              </a:pPr>
              <a:r>
                <a:rPr lang="en-US" sz="900" dirty="0" smtClean="0"/>
                <a:t>Bert Kaufmann from </a:t>
              </a:r>
              <a:r>
                <a:rPr lang="en-US" sz="900" dirty="0" err="1" smtClean="0"/>
                <a:t>Roermond</a:t>
              </a:r>
              <a:r>
                <a:rPr lang="en-US" sz="900" dirty="0" smtClean="0"/>
                <a:t>, Netherlands - Drought, CC BY 2.0, </a:t>
              </a:r>
              <a:r>
                <a:rPr lang="en-US" sz="900" dirty="0" smtClean="0">
                  <a:hlinkClick r:id="rId9"/>
                </a:rPr>
                <a:t>https://commons.wikimedia.org/w/index.php?curid=24300268</a:t>
              </a:r>
              <a:r>
                <a:rPr lang="en-US" sz="900" dirty="0" smtClean="0"/>
                <a:t> </a:t>
              </a:r>
            </a:p>
            <a:p>
              <a:pPr algn="r">
                <a:lnSpc>
                  <a:spcPts val="800"/>
                </a:lnSpc>
              </a:pPr>
              <a:endParaRPr lang="it-IT" sz="900" dirty="0"/>
            </a:p>
          </p:txBody>
        </p:sp>
        <p:pic>
          <p:nvPicPr>
            <p:cNvPr id="10242" name="Picture 2" descr="Z:\home\sturno\Scrivania\Senzanome.gif"/>
            <p:cNvPicPr>
              <a:picLocks noChangeAspect="1" noChangeArrowheads="1" noCrop="1"/>
            </p:cNvPicPr>
            <p:nvPr/>
          </p:nvPicPr>
          <p:blipFill>
            <a:blip r:embed="rId10"/>
            <a:srcRect/>
            <a:stretch>
              <a:fillRect/>
            </a:stretch>
          </p:blipFill>
          <p:spPr bwMode="auto">
            <a:xfrm>
              <a:off x="9245600" y="736600"/>
              <a:ext cx="2919329" cy="3144856"/>
            </a:xfrm>
            <a:prstGeom prst="rect">
              <a:avLst/>
            </a:prstGeom>
            <a:noFill/>
          </p:spPr>
        </p:pic>
      </p:grpSp>
      <p:pic>
        <p:nvPicPr>
          <p:cNvPr id="10243" name="Picture 3"/>
          <p:cNvPicPr>
            <a:picLocks noChangeAspect="1" noChangeArrowheads="1"/>
          </p:cNvPicPr>
          <p:nvPr/>
        </p:nvPicPr>
        <p:blipFill>
          <a:blip r:embed="rId11"/>
          <a:srcRect/>
          <a:stretch>
            <a:fillRect/>
          </a:stretch>
        </p:blipFill>
        <p:spPr bwMode="auto">
          <a:xfrm>
            <a:off x="0" y="812800"/>
            <a:ext cx="3929942" cy="3357563"/>
          </a:xfrm>
          <a:prstGeom prst="rect">
            <a:avLst/>
          </a:prstGeom>
          <a:noFill/>
          <a:ln w="9525">
            <a:noFill/>
            <a:miter lim="800000"/>
            <a:headEnd/>
            <a:tailEnd/>
          </a:ln>
          <a:effectLst/>
        </p:spPr>
      </p:pic>
      <p:grpSp>
        <p:nvGrpSpPr>
          <p:cNvPr id="14" name="Gruppo 13"/>
          <p:cNvGrpSpPr/>
          <p:nvPr/>
        </p:nvGrpSpPr>
        <p:grpSpPr>
          <a:xfrm>
            <a:off x="4660900" y="3174999"/>
            <a:ext cx="3530600" cy="1804433"/>
            <a:chOff x="4660900" y="3174999"/>
            <a:chExt cx="3530600" cy="1804433"/>
          </a:xfrm>
        </p:grpSpPr>
        <p:pic>
          <p:nvPicPr>
            <p:cNvPr id="10244" name="Picture 4"/>
            <p:cNvPicPr>
              <a:picLocks noChangeAspect="1" noChangeArrowheads="1"/>
            </p:cNvPicPr>
            <p:nvPr/>
          </p:nvPicPr>
          <p:blipFill>
            <a:blip r:embed="rId12"/>
            <a:srcRect/>
            <a:stretch>
              <a:fillRect/>
            </a:stretch>
          </p:blipFill>
          <p:spPr bwMode="auto">
            <a:xfrm>
              <a:off x="4773613" y="3174999"/>
              <a:ext cx="2170721" cy="1357313"/>
            </a:xfrm>
            <a:prstGeom prst="rect">
              <a:avLst/>
            </a:prstGeom>
            <a:noFill/>
            <a:ln w="9525">
              <a:noFill/>
              <a:miter lim="800000"/>
              <a:headEnd/>
              <a:tailEnd/>
            </a:ln>
            <a:effectLst/>
          </p:spPr>
        </p:pic>
        <p:sp>
          <p:nvSpPr>
            <p:cNvPr id="18" name="CasellaDiTesto 17"/>
            <p:cNvSpPr txBox="1"/>
            <p:nvPr/>
          </p:nvSpPr>
          <p:spPr>
            <a:xfrm>
              <a:off x="4660900" y="4610100"/>
              <a:ext cx="3530600" cy="369332"/>
            </a:xfrm>
            <a:prstGeom prst="rect">
              <a:avLst/>
            </a:prstGeom>
            <a:noFill/>
          </p:spPr>
          <p:txBody>
            <a:bodyPr wrap="square" rtlCol="0">
              <a:spAutoFit/>
            </a:bodyPr>
            <a:lstStyle/>
            <a:p>
              <a:r>
                <a:rPr lang="en-US" sz="900" dirty="0" smtClean="0"/>
                <a:t>By </a:t>
              </a:r>
              <a:r>
                <a:rPr lang="en-US" sz="900" dirty="0" err="1" smtClean="0"/>
                <a:t>Wikilakz</a:t>
              </a:r>
              <a:r>
                <a:rPr lang="en-US" sz="900" dirty="0" smtClean="0"/>
                <a:t> - Own work, CC BY-SA 4.0, https://commons.wikimedia.org/w/index.php?curid=62255747</a:t>
              </a:r>
              <a:endParaRPr lang="it-IT" sz="900" dirty="0"/>
            </a:p>
          </p:txBody>
        </p:sp>
      </p:grpSp>
      <p:pic>
        <p:nvPicPr>
          <p:cNvPr id="10246" name="Picture 6"/>
          <p:cNvPicPr>
            <a:picLocks noChangeAspect="1" noChangeArrowheads="1"/>
          </p:cNvPicPr>
          <p:nvPr/>
        </p:nvPicPr>
        <p:blipFill>
          <a:blip r:embed="rId13"/>
          <a:srcRect b="31181"/>
          <a:stretch>
            <a:fillRect/>
          </a:stretch>
        </p:blipFill>
        <p:spPr bwMode="auto">
          <a:xfrm>
            <a:off x="4394200" y="977900"/>
            <a:ext cx="4381500" cy="2010149"/>
          </a:xfrm>
          <a:prstGeom prst="rect">
            <a:avLst/>
          </a:prstGeom>
          <a:noFill/>
          <a:ln w="9525">
            <a:noFill/>
            <a:miter lim="800000"/>
            <a:headEnd/>
            <a:tailEnd/>
          </a:ln>
          <a:effectLst/>
        </p:spPr>
      </p:pic>
      <p:pic>
        <p:nvPicPr>
          <p:cNvPr id="16" name="Picture 4"/>
          <p:cNvPicPr>
            <a:picLocks noChangeAspect="1" noChangeArrowheads="1"/>
          </p:cNvPicPr>
          <p:nvPr/>
        </p:nvPicPr>
        <p:blipFill>
          <a:blip r:embed="rId14"/>
          <a:srcRect/>
          <a:stretch>
            <a:fillRect/>
          </a:stretch>
        </p:blipFill>
        <p:spPr bwMode="auto">
          <a:xfrm>
            <a:off x="0" y="5769429"/>
            <a:ext cx="1411553" cy="1088571"/>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2000"/>
                                        <p:tgtEl>
                                          <p:spTgt spid="10246"/>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2000"/>
                                        <p:tgtEl>
                                          <p:spTgt spid="14"/>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ttangolo arrotondato 10"/>
          <p:cNvSpPr/>
          <p:nvPr/>
        </p:nvSpPr>
        <p:spPr>
          <a:xfrm>
            <a:off x="6946900" y="2628900"/>
            <a:ext cx="4673600" cy="1854200"/>
          </a:xfrm>
          <a:prstGeom prst="roundRect">
            <a:avLst/>
          </a:prstGeom>
          <a:solidFill>
            <a:schemeClr val="bg1">
              <a:lumMod val="85000"/>
            </a:schemeClr>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20"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Why this talk and what I am presenting</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4" name="Rettangolo 13"/>
          <p:cNvSpPr/>
          <p:nvPr/>
        </p:nvSpPr>
        <p:spPr>
          <a:xfrm>
            <a:off x="304800" y="611267"/>
            <a:ext cx="11633200" cy="1477328"/>
          </a:xfrm>
          <a:prstGeom prst="rect">
            <a:avLst/>
          </a:prstGeom>
        </p:spPr>
        <p:txBody>
          <a:bodyPr wrap="square">
            <a:spAutoFit/>
          </a:bodyPr>
          <a:lstStyle/>
          <a:p>
            <a:pPr marL="355600" indent="-355600">
              <a:buFont typeface="Arial" pitchFamily="34" charset="0"/>
              <a:buChar char="•"/>
            </a:pPr>
            <a:r>
              <a:rPr lang="en-US" dirty="0" smtClean="0"/>
              <a:t>A first positive premise: climate change is a </a:t>
            </a:r>
            <a:r>
              <a:rPr lang="en-US" b="1" dirty="0" smtClean="0"/>
              <a:t>reason of concern.</a:t>
            </a:r>
            <a:r>
              <a:rPr lang="en-US" dirty="0" smtClean="0"/>
              <a:t> No matter one’s position on anthropogenic forcing, climate change </a:t>
            </a:r>
            <a:r>
              <a:rPr lang="en-US" b="1" dirty="0" smtClean="0"/>
              <a:t>adaptation</a:t>
            </a:r>
            <a:r>
              <a:rPr lang="en-US" dirty="0" smtClean="0"/>
              <a:t>  is beneficial to ensure sustainable development.</a:t>
            </a:r>
          </a:p>
          <a:p>
            <a:pPr marL="355600" indent="-355600">
              <a:buFont typeface="Arial" pitchFamily="34" charset="0"/>
              <a:buChar char="•"/>
            </a:pPr>
            <a:r>
              <a:rPr lang="en-US" dirty="0" smtClean="0"/>
              <a:t>This is a positive presentation;</a:t>
            </a:r>
          </a:p>
          <a:p>
            <a:pPr marL="355600" indent="-355600">
              <a:buFont typeface="Arial" pitchFamily="34" charset="0"/>
              <a:buChar char="•"/>
            </a:pPr>
            <a:r>
              <a:rPr lang="en-US" dirty="0" smtClean="0"/>
              <a:t>It focuses on adaptation to climate change, precisely on….</a:t>
            </a:r>
          </a:p>
          <a:p>
            <a:pPr marL="355600" indent="-355600">
              <a:buFont typeface="Arial" pitchFamily="34" charset="0"/>
              <a:buChar char="•"/>
            </a:pPr>
            <a:r>
              <a:rPr lang="en-US" dirty="0" smtClean="0"/>
              <a:t>Engineering of climate change adaptation (not “climate engineering”!). </a:t>
            </a:r>
          </a:p>
        </p:txBody>
      </p:sp>
      <p:pic>
        <p:nvPicPr>
          <p:cNvPr id="17409" name="Picture 1"/>
          <p:cNvPicPr>
            <a:picLocks noChangeAspect="1" noChangeArrowheads="1"/>
          </p:cNvPicPr>
          <p:nvPr/>
        </p:nvPicPr>
        <p:blipFill>
          <a:blip r:embed="rId3"/>
          <a:srcRect/>
          <a:stretch>
            <a:fillRect/>
          </a:stretch>
        </p:blipFill>
        <p:spPr bwMode="auto">
          <a:xfrm>
            <a:off x="146183" y="2405148"/>
            <a:ext cx="6292717" cy="3030451"/>
          </a:xfrm>
          <a:prstGeom prst="rect">
            <a:avLst/>
          </a:prstGeom>
          <a:noFill/>
          <a:ln w="9525">
            <a:noFill/>
            <a:miter lim="800000"/>
            <a:headEnd/>
            <a:tailEnd/>
          </a:ln>
          <a:effectLst/>
        </p:spPr>
      </p:pic>
      <p:sp>
        <p:nvSpPr>
          <p:cNvPr id="17" name="Rettangolo 16"/>
          <p:cNvSpPr/>
          <p:nvPr/>
        </p:nvSpPr>
        <p:spPr>
          <a:xfrm>
            <a:off x="76200" y="5509736"/>
            <a:ext cx="6045200" cy="507831"/>
          </a:xfrm>
          <a:prstGeom prst="rect">
            <a:avLst/>
          </a:prstGeom>
          <a:noFill/>
        </p:spPr>
        <p:txBody>
          <a:bodyPr wrap="square">
            <a:spAutoFit/>
          </a:bodyPr>
          <a:lstStyle/>
          <a:p>
            <a:r>
              <a:rPr lang="en-US" sz="900" dirty="0" smtClean="0"/>
              <a:t>By U.S. Government Accountability Office from Washington, DC, United States - Figure 1: Relationships among Risks, Resilience, Hazard Mitigation, and Climate Change Adaptation, Public Domain, https://commons.wikime\dia.org/w/index.php?curid=52096300</a:t>
            </a:r>
            <a:endParaRPr lang="it-IT" sz="900" dirty="0"/>
          </a:p>
        </p:txBody>
      </p:sp>
      <p:sp>
        <p:nvSpPr>
          <p:cNvPr id="19" name="CasellaDiTesto 18"/>
          <p:cNvSpPr txBox="1"/>
          <p:nvPr/>
        </p:nvSpPr>
        <p:spPr>
          <a:xfrm>
            <a:off x="6985000" y="2654300"/>
            <a:ext cx="4699000" cy="1754326"/>
          </a:xfrm>
          <a:prstGeom prst="rect">
            <a:avLst/>
          </a:prstGeom>
          <a:noFill/>
        </p:spPr>
        <p:txBody>
          <a:bodyPr wrap="square" rtlCol="0">
            <a:spAutoFit/>
          </a:bodyPr>
          <a:lstStyle/>
          <a:p>
            <a:r>
              <a:rPr lang="it-IT" dirty="0" err="1" smtClean="0"/>
              <a:t>Engineering</a:t>
            </a:r>
            <a:r>
              <a:rPr lang="it-IT" dirty="0" smtClean="0"/>
              <a:t> </a:t>
            </a:r>
            <a:r>
              <a:rPr lang="it-IT" dirty="0" err="1" smtClean="0"/>
              <a:t>of</a:t>
            </a:r>
            <a:r>
              <a:rPr lang="it-IT" dirty="0" smtClean="0"/>
              <a:t> </a:t>
            </a:r>
            <a:r>
              <a:rPr lang="it-IT" dirty="0" err="1" smtClean="0"/>
              <a:t>climate</a:t>
            </a:r>
            <a:r>
              <a:rPr lang="it-IT" dirty="0" smtClean="0"/>
              <a:t> </a:t>
            </a:r>
            <a:r>
              <a:rPr lang="it-IT" dirty="0" err="1" smtClean="0"/>
              <a:t>change</a:t>
            </a:r>
            <a:r>
              <a:rPr lang="it-IT" dirty="0" smtClean="0"/>
              <a:t> </a:t>
            </a:r>
            <a:r>
              <a:rPr lang="it-IT" dirty="0" err="1" smtClean="0"/>
              <a:t>adaptation</a:t>
            </a:r>
            <a:r>
              <a:rPr lang="it-IT" dirty="0" smtClean="0"/>
              <a:t> </a:t>
            </a:r>
            <a:r>
              <a:rPr lang="it-IT" dirty="0" err="1" smtClean="0"/>
              <a:t>is</a:t>
            </a:r>
            <a:r>
              <a:rPr lang="it-IT" dirty="0" smtClean="0"/>
              <a:t> </a:t>
            </a:r>
            <a:r>
              <a:rPr lang="it-IT" dirty="0" err="1" smtClean="0"/>
              <a:t>an</a:t>
            </a:r>
            <a:r>
              <a:rPr lang="it-IT" dirty="0" smtClean="0"/>
              <a:t> </a:t>
            </a:r>
            <a:r>
              <a:rPr lang="it-IT" dirty="0" err="1" smtClean="0"/>
              <a:t>interdisciplinary</a:t>
            </a:r>
            <a:r>
              <a:rPr lang="it-IT" dirty="0" smtClean="0"/>
              <a:t> </a:t>
            </a:r>
            <a:r>
              <a:rPr lang="it-IT" dirty="0" err="1" smtClean="0"/>
              <a:t>subject</a:t>
            </a:r>
            <a:r>
              <a:rPr lang="it-IT" dirty="0" smtClean="0"/>
              <a:t>. </a:t>
            </a:r>
          </a:p>
          <a:p>
            <a:endParaRPr lang="it-IT" dirty="0" smtClean="0"/>
          </a:p>
          <a:p>
            <a:r>
              <a:rPr lang="it-IT" dirty="0" err="1" smtClean="0"/>
              <a:t>We</a:t>
            </a:r>
            <a:r>
              <a:rPr lang="it-IT" dirty="0" smtClean="0"/>
              <a:t> focus on </a:t>
            </a:r>
            <a:r>
              <a:rPr lang="it-IT" b="1" dirty="0" err="1" smtClean="0"/>
              <a:t>civil</a:t>
            </a:r>
            <a:r>
              <a:rPr lang="it-IT" b="1" dirty="0" smtClean="0"/>
              <a:t> </a:t>
            </a:r>
            <a:r>
              <a:rPr lang="it-IT" b="1" dirty="0" err="1" smtClean="0"/>
              <a:t>engineering</a:t>
            </a:r>
            <a:r>
              <a:rPr lang="it-IT" b="1" dirty="0" smtClean="0"/>
              <a:t> design</a:t>
            </a:r>
            <a:r>
              <a:rPr lang="it-IT" dirty="0" smtClean="0"/>
              <a:t> </a:t>
            </a:r>
            <a:r>
              <a:rPr lang="it-IT" dirty="0" err="1" smtClean="0"/>
              <a:t>for</a:t>
            </a:r>
            <a:r>
              <a:rPr lang="it-IT" dirty="0" smtClean="0"/>
              <a:t> </a:t>
            </a:r>
            <a:r>
              <a:rPr lang="it-IT" dirty="0" err="1" smtClean="0"/>
              <a:t>climate</a:t>
            </a:r>
            <a:r>
              <a:rPr lang="it-IT" dirty="0" smtClean="0"/>
              <a:t> </a:t>
            </a:r>
            <a:r>
              <a:rPr lang="it-IT" dirty="0" err="1" smtClean="0"/>
              <a:t>change</a:t>
            </a:r>
            <a:r>
              <a:rPr lang="it-IT" dirty="0" smtClean="0"/>
              <a:t> </a:t>
            </a:r>
            <a:r>
              <a:rPr lang="it-IT" dirty="0" err="1" smtClean="0"/>
              <a:t>adaptation</a:t>
            </a:r>
            <a:r>
              <a:rPr lang="it-IT" dirty="0" smtClean="0"/>
              <a:t>, </a:t>
            </a:r>
            <a:r>
              <a:rPr lang="it-IT" dirty="0" err="1" smtClean="0"/>
              <a:t>with</a:t>
            </a:r>
            <a:r>
              <a:rPr lang="it-IT" dirty="0" smtClean="0"/>
              <a:t> a </a:t>
            </a:r>
            <a:r>
              <a:rPr lang="it-IT" dirty="0" err="1" smtClean="0"/>
              <a:t>particular</a:t>
            </a:r>
            <a:r>
              <a:rPr lang="it-IT" dirty="0" smtClean="0"/>
              <a:t> </a:t>
            </a:r>
            <a:r>
              <a:rPr lang="it-IT" dirty="0" err="1" smtClean="0"/>
              <a:t>attention</a:t>
            </a:r>
            <a:r>
              <a:rPr lang="it-IT" dirty="0" smtClean="0"/>
              <a:t> </a:t>
            </a:r>
            <a:r>
              <a:rPr lang="it-IT" dirty="0" err="1" smtClean="0"/>
              <a:t>to</a:t>
            </a:r>
            <a:r>
              <a:rPr lang="it-IT" dirty="0" smtClean="0"/>
              <a:t> </a:t>
            </a:r>
            <a:r>
              <a:rPr lang="it-IT" dirty="0" err="1" smtClean="0"/>
              <a:t>hydrology</a:t>
            </a:r>
            <a:r>
              <a:rPr lang="it-IT" dirty="0" smtClean="0"/>
              <a:t> </a:t>
            </a:r>
            <a:r>
              <a:rPr lang="it-IT" dirty="0" err="1" smtClean="0"/>
              <a:t>of</a:t>
            </a:r>
            <a:r>
              <a:rPr lang="it-IT" dirty="0" smtClean="0"/>
              <a:t> </a:t>
            </a:r>
            <a:r>
              <a:rPr lang="it-IT" dirty="0" err="1" smtClean="0"/>
              <a:t>climate</a:t>
            </a:r>
            <a:r>
              <a:rPr lang="it-IT" dirty="0" smtClean="0"/>
              <a:t> </a:t>
            </a:r>
            <a:r>
              <a:rPr lang="it-IT" dirty="0" err="1" smtClean="0"/>
              <a:t>change</a:t>
            </a:r>
            <a:r>
              <a:rPr lang="it-IT" dirty="0" smtClean="0"/>
              <a:t>.</a:t>
            </a:r>
            <a:endParaRPr lang="it-IT"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5096326"/>
            <a:ext cx="12192000" cy="1761674"/>
          </a:xfrm>
          <a:prstGeom prst="rect">
            <a:avLst/>
          </a:prstGeom>
          <a:noFill/>
          <a:ln w="9525">
            <a:noFill/>
            <a:miter lim="800000"/>
            <a:headEnd/>
            <a:tailEnd/>
          </a:ln>
          <a:effectLst/>
        </p:spPr>
      </p:pic>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The problem</a:t>
            </a:r>
          </a:p>
          <a:p>
            <a:pPr algn="ctr"/>
            <a:r>
              <a:rPr lang="en-US" dirty="0" smtClean="0"/>
              <a:t>(More details at: https://www.albertomontanari.it/?q=climatechange) </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4" name="Rettangolo 13"/>
          <p:cNvSpPr/>
          <p:nvPr/>
        </p:nvSpPr>
        <p:spPr>
          <a:xfrm>
            <a:off x="228600" y="846435"/>
            <a:ext cx="8915400" cy="4524315"/>
          </a:xfrm>
          <a:prstGeom prst="rect">
            <a:avLst/>
          </a:prstGeom>
        </p:spPr>
        <p:txBody>
          <a:bodyPr wrap="square">
            <a:spAutoFit/>
          </a:bodyPr>
          <a:lstStyle/>
          <a:p>
            <a:pPr marL="355600" indent="-355600">
              <a:buFont typeface="Arial" pitchFamily="34" charset="0"/>
              <a:buChar char="•"/>
            </a:pPr>
            <a:r>
              <a:rPr lang="en-US" dirty="0" smtClean="0"/>
              <a:t>Climate change can be defined as a long-term change in the statistical distribution of weather variables. A related term, "climatic change", was proposed by the World Meteorological Organization (WMO) in 1966 to indicate all forms of climatic variability on long time-scales (more than 10 years), no matter the cause.</a:t>
            </a:r>
          </a:p>
          <a:p>
            <a:pPr marL="355600" indent="-355600">
              <a:buFont typeface="Arial" pitchFamily="34" charset="0"/>
              <a:buChar char="•"/>
            </a:pPr>
            <a:endParaRPr lang="en-US" dirty="0" smtClean="0"/>
          </a:p>
          <a:p>
            <a:pPr marL="355600" indent="-355600">
              <a:buFont typeface="Arial" pitchFamily="34" charset="0"/>
              <a:buChar char="•"/>
            </a:pPr>
            <a:r>
              <a:rPr lang="en-US" dirty="0" smtClean="0"/>
              <a:t>During the 1970s, the term climate change replaced climatic change to focus on anthropogenic drivers. Today there is a prevailing use of the term "climate change" to mean "anthropogenic climate change". The latter refers to the variation in climate caused by human forces. </a:t>
            </a:r>
          </a:p>
          <a:p>
            <a:pPr marL="355600" indent="-355600">
              <a:buFont typeface="Arial" pitchFamily="34" charset="0"/>
              <a:buChar char="•"/>
            </a:pPr>
            <a:endParaRPr lang="en-US" dirty="0" smtClean="0"/>
          </a:p>
          <a:p>
            <a:pPr marL="355600" indent="-355600">
              <a:buFont typeface="Arial" pitchFamily="34" charset="0"/>
              <a:buChar char="•"/>
            </a:pPr>
            <a:r>
              <a:rPr lang="en-US" dirty="0" smtClean="0"/>
              <a:t>The most referred outcome from climate change is global warming, which accelerated from the seventies of the past century.</a:t>
            </a:r>
          </a:p>
          <a:p>
            <a:pPr marL="355600" indent="-355600">
              <a:buFont typeface="Arial" pitchFamily="34" charset="0"/>
              <a:buChar char="•"/>
            </a:pPr>
            <a:endParaRPr lang="en-US" dirty="0" smtClean="0"/>
          </a:p>
          <a:p>
            <a:pPr marL="355600" indent="-355600">
              <a:buFont typeface="Arial" pitchFamily="34" charset="0"/>
              <a:buChar char="•"/>
            </a:pPr>
            <a:r>
              <a:rPr lang="en-US" dirty="0" smtClean="0"/>
              <a:t>Global warming implies changes in Earth processes and in particular climate dynamics with implications on rainfall, river flows, groundwater storage, water resources availability and so forth.</a:t>
            </a:r>
          </a:p>
        </p:txBody>
      </p:sp>
      <p:pic>
        <p:nvPicPr>
          <p:cNvPr id="1026" name="Picture 2"/>
          <p:cNvPicPr>
            <a:picLocks noChangeAspect="1" noChangeArrowheads="1"/>
          </p:cNvPicPr>
          <p:nvPr/>
        </p:nvPicPr>
        <p:blipFill>
          <a:blip r:embed="rId3"/>
          <a:srcRect/>
          <a:stretch>
            <a:fillRect/>
          </a:stretch>
        </p:blipFill>
        <p:spPr bwMode="auto">
          <a:xfrm>
            <a:off x="9169400" y="1369219"/>
            <a:ext cx="3022600" cy="292814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Orders of magnitude – Temperature</a:t>
            </a:r>
          </a:p>
          <a:p>
            <a:pPr algn="ctr"/>
            <a:r>
              <a:rPr lang="en-US" dirty="0" smtClean="0"/>
              <a:t>(https://www.albertomontanari.it/?q=climatechange)</a:t>
            </a:r>
            <a:endParaRPr lang="en-US" b="1" dirty="0" smtClean="0"/>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 name="Rettangolo 16"/>
          <p:cNvSpPr/>
          <p:nvPr/>
        </p:nvSpPr>
        <p:spPr>
          <a:xfrm>
            <a:off x="50800" y="5598636"/>
            <a:ext cx="6045200" cy="1200329"/>
          </a:xfrm>
          <a:prstGeom prst="rect">
            <a:avLst/>
          </a:prstGeom>
          <a:solidFill>
            <a:schemeClr val="bg1"/>
          </a:solidFill>
        </p:spPr>
        <p:txBody>
          <a:bodyPr wrap="square">
            <a:spAutoFit/>
          </a:bodyPr>
          <a:lstStyle/>
          <a:p>
            <a:r>
              <a:rPr lang="en-US" sz="1200" dirty="0" smtClean="0"/>
              <a:t>Global mean surface-temperature change from 1880 to 2017, relative to the 1951–1980 mean. The 1951–1980 mean is 14.19 °C (57.54 °F). The black line is the global annual mean, and the red line is the five-year local regression line. The blue uncertainty bars show a 95% confidence interval. By NASA Goddard Institute for Space Studies (http://data.giss.nasa.gov/gistemp/graphs/), Public Domain (https://commons.wikimedia.org/w/index.php?curid=24363898).</a:t>
            </a:r>
            <a:endParaRPr lang="it-IT" sz="1200" dirty="0"/>
          </a:p>
        </p:txBody>
      </p:sp>
      <p:pic>
        <p:nvPicPr>
          <p:cNvPr id="19458" name="Picture 2"/>
          <p:cNvPicPr>
            <a:picLocks noChangeAspect="1" noChangeArrowheads="1"/>
          </p:cNvPicPr>
          <p:nvPr/>
        </p:nvPicPr>
        <p:blipFill>
          <a:blip r:embed="rId2"/>
          <a:srcRect/>
          <a:stretch>
            <a:fillRect/>
          </a:stretch>
        </p:blipFill>
        <p:spPr bwMode="auto">
          <a:xfrm>
            <a:off x="265114" y="1097217"/>
            <a:ext cx="5030786" cy="4414583"/>
          </a:xfrm>
          <a:prstGeom prst="rect">
            <a:avLst/>
          </a:prstGeom>
          <a:noFill/>
          <a:ln w="9525">
            <a:noFill/>
            <a:miter lim="800000"/>
            <a:headEnd/>
            <a:tailEnd/>
          </a:ln>
          <a:effectLst/>
        </p:spPr>
      </p:pic>
      <p:pic>
        <p:nvPicPr>
          <p:cNvPr id="19459" name="Picture 3"/>
          <p:cNvPicPr>
            <a:picLocks noChangeAspect="1" noChangeArrowheads="1"/>
          </p:cNvPicPr>
          <p:nvPr/>
        </p:nvPicPr>
        <p:blipFill>
          <a:blip r:embed="rId3"/>
          <a:srcRect/>
          <a:stretch>
            <a:fillRect/>
          </a:stretch>
        </p:blipFill>
        <p:spPr bwMode="auto">
          <a:xfrm>
            <a:off x="6095999" y="1066800"/>
            <a:ext cx="5872799" cy="4411492"/>
          </a:xfrm>
          <a:prstGeom prst="rect">
            <a:avLst/>
          </a:prstGeom>
          <a:noFill/>
          <a:ln w="9525">
            <a:noFill/>
            <a:miter lim="800000"/>
            <a:headEnd/>
            <a:tailEnd/>
          </a:ln>
          <a:effectLst/>
        </p:spPr>
      </p:pic>
      <p:sp>
        <p:nvSpPr>
          <p:cNvPr id="13" name="Rettangolo 12"/>
          <p:cNvSpPr/>
          <p:nvPr/>
        </p:nvSpPr>
        <p:spPr>
          <a:xfrm>
            <a:off x="6502400" y="5535136"/>
            <a:ext cx="5435600" cy="461665"/>
          </a:xfrm>
          <a:prstGeom prst="rect">
            <a:avLst/>
          </a:prstGeom>
          <a:solidFill>
            <a:schemeClr val="bg1"/>
          </a:solidFill>
        </p:spPr>
        <p:txBody>
          <a:bodyPr wrap="square">
            <a:spAutoFit/>
          </a:bodyPr>
          <a:lstStyle/>
          <a:p>
            <a:r>
              <a:rPr lang="en-US" sz="1200" dirty="0" smtClean="0"/>
              <a:t>Northern hemisphere temperature reconstructions for the past 2,000 years. CC BY-SA 3.0 (https://commons.wikimedia.org/w/index.php?curid=466264).</a:t>
            </a:r>
            <a:endParaRPr lang="it-IT" sz="12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Orders of magnitude – Sea level</a:t>
            </a:r>
          </a:p>
          <a:p>
            <a:pPr algn="ctr"/>
            <a:r>
              <a:rPr lang="en-US" dirty="0" smtClean="0"/>
              <a:t>(https://www.albertomontanari.it/?q=climatechange)</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 name="Rettangolo 16"/>
          <p:cNvSpPr/>
          <p:nvPr/>
        </p:nvSpPr>
        <p:spPr>
          <a:xfrm>
            <a:off x="6108700" y="4938236"/>
            <a:ext cx="5765800" cy="1015663"/>
          </a:xfrm>
          <a:prstGeom prst="rect">
            <a:avLst/>
          </a:prstGeom>
          <a:solidFill>
            <a:schemeClr val="bg1"/>
          </a:solidFill>
        </p:spPr>
        <p:txBody>
          <a:bodyPr wrap="square">
            <a:spAutoFit/>
          </a:bodyPr>
          <a:lstStyle/>
          <a:p>
            <a:r>
              <a:rPr lang="en-US" sz="1200" dirty="0" smtClean="0"/>
              <a:t>Changes in sea level since the end of the last glacial episode. This figure was prepared by Robert A. Rohde from published data, and is incorporated into the Global Warming Art project. CC BY-SA 3.0 (https://commons.wikimedia.org/w/index.php?curid=479979).</a:t>
            </a:r>
          </a:p>
          <a:p>
            <a:endParaRPr lang="en-US" sz="1200" dirty="0" smtClean="0"/>
          </a:p>
          <a:p>
            <a:endParaRPr lang="it-IT" sz="1200" dirty="0"/>
          </a:p>
        </p:txBody>
      </p:sp>
      <p:sp>
        <p:nvSpPr>
          <p:cNvPr id="13" name="Rettangolo 12"/>
          <p:cNvSpPr/>
          <p:nvPr/>
        </p:nvSpPr>
        <p:spPr>
          <a:xfrm>
            <a:off x="304800" y="4925536"/>
            <a:ext cx="5435600" cy="1569660"/>
          </a:xfrm>
          <a:prstGeom prst="rect">
            <a:avLst/>
          </a:prstGeom>
          <a:solidFill>
            <a:schemeClr val="bg1"/>
          </a:solidFill>
        </p:spPr>
        <p:txBody>
          <a:bodyPr wrap="square">
            <a:spAutoFit/>
          </a:bodyPr>
          <a:lstStyle/>
          <a:p>
            <a:r>
              <a:rPr lang="en-US" sz="1200" dirty="0" smtClean="0"/>
              <a:t>Global mean sea level reconstructions over the period 1880-2012. Black line shows the three-year moving average. Red line shows data derived from satellite measurements. Data derived from 23 different gauges. By Robert A. Rohde, modified by A. Montanari - </a:t>
            </a:r>
            <a:r>
              <a:rPr lang="en-US" sz="1200" dirty="0" err="1" smtClean="0"/>
              <a:t>Image:Recent</a:t>
            </a:r>
            <a:r>
              <a:rPr lang="en-US" sz="1200" dirty="0" smtClean="0"/>
              <a:t> Sea Level Rise.png by Robert A. Rohde. This figure was prepared by Robert A. Rohde from published data, and is incorporated into the Global Warming Art project. Translation in </a:t>
            </a:r>
            <a:r>
              <a:rPr lang="en-US" sz="1200" dirty="0" err="1" smtClean="0"/>
              <a:t>french</a:t>
            </a:r>
            <a:r>
              <a:rPr lang="en-US" sz="1200" dirty="0" smtClean="0"/>
              <a:t> and conversion to </a:t>
            </a:r>
            <a:r>
              <a:rPr lang="en-US" sz="1200" dirty="0" err="1" smtClean="0"/>
              <a:t>svg</a:t>
            </a:r>
            <a:r>
              <a:rPr lang="en-US" sz="1200" dirty="0" smtClean="0"/>
              <a:t> was done by </a:t>
            </a:r>
            <a:r>
              <a:rPr lang="en-US" sz="1200" dirty="0" err="1" smtClean="0"/>
              <a:t>SuperManu</a:t>
            </a:r>
            <a:r>
              <a:rPr lang="en-US" sz="1200" dirty="0" smtClean="0"/>
              <a:t>, CC BY-SA 3.0 (https://commons.wikimedia.org/w/index.php?curid=3003623).</a:t>
            </a:r>
            <a:endParaRPr lang="it-IT" sz="1200" dirty="0"/>
          </a:p>
        </p:txBody>
      </p:sp>
      <p:pic>
        <p:nvPicPr>
          <p:cNvPr id="20481" name="Picture 1"/>
          <p:cNvPicPr>
            <a:picLocks noChangeAspect="1" noChangeArrowheads="1"/>
          </p:cNvPicPr>
          <p:nvPr/>
        </p:nvPicPr>
        <p:blipFill>
          <a:blip r:embed="rId2"/>
          <a:srcRect/>
          <a:stretch>
            <a:fillRect/>
          </a:stretch>
        </p:blipFill>
        <p:spPr bwMode="auto">
          <a:xfrm>
            <a:off x="6537325" y="1223963"/>
            <a:ext cx="5010150" cy="3419475"/>
          </a:xfrm>
          <a:prstGeom prst="rect">
            <a:avLst/>
          </a:prstGeom>
          <a:noFill/>
          <a:ln w="9525">
            <a:noFill/>
            <a:miter lim="800000"/>
            <a:headEnd/>
            <a:tailEnd/>
          </a:ln>
          <a:effectLst/>
        </p:spPr>
      </p:pic>
      <p:pic>
        <p:nvPicPr>
          <p:cNvPr id="20482" name="Picture 2"/>
          <p:cNvPicPr>
            <a:picLocks noChangeAspect="1" noChangeArrowheads="1"/>
          </p:cNvPicPr>
          <p:nvPr/>
        </p:nvPicPr>
        <p:blipFill>
          <a:blip r:embed="rId3"/>
          <a:srcRect/>
          <a:stretch>
            <a:fillRect/>
          </a:stretch>
        </p:blipFill>
        <p:spPr bwMode="auto">
          <a:xfrm>
            <a:off x="639764" y="1130299"/>
            <a:ext cx="4908030" cy="36099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Predicted changes in the future</a:t>
            </a:r>
            <a:endParaRPr lang="en-US" sz="3200" b="1" dirty="0" smtClean="0"/>
          </a:p>
          <a:p>
            <a:pPr algn="ctr"/>
            <a:r>
              <a:rPr lang="en-US" dirty="0" smtClean="0"/>
              <a:t>(https://www.albertomontanari.it/?q=climatechange)</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3" name="Rettangolo 12"/>
          <p:cNvSpPr/>
          <p:nvPr/>
        </p:nvSpPr>
        <p:spPr>
          <a:xfrm>
            <a:off x="139700" y="5092700"/>
            <a:ext cx="8661400" cy="461665"/>
          </a:xfrm>
          <a:prstGeom prst="rect">
            <a:avLst/>
          </a:prstGeom>
          <a:solidFill>
            <a:schemeClr val="bg1"/>
          </a:solidFill>
        </p:spPr>
        <p:txBody>
          <a:bodyPr wrap="square">
            <a:spAutoFit/>
          </a:bodyPr>
          <a:lstStyle/>
          <a:p>
            <a:pPr algn="ctr"/>
            <a:r>
              <a:rPr lang="en-US" sz="1200" dirty="0" smtClean="0"/>
              <a:t>IPCC AR5 global temperature and sea level rise projections for 2046-2065 and 2081-2100 [IPCC AR5 WG I Summary for Policy Makers Table SPM.2].</a:t>
            </a:r>
            <a:endParaRPr lang="it-IT" sz="1200" dirty="0"/>
          </a:p>
        </p:txBody>
      </p:sp>
      <p:pic>
        <p:nvPicPr>
          <p:cNvPr id="2050" name="Picture 2"/>
          <p:cNvPicPr>
            <a:picLocks noChangeAspect="1" noChangeArrowheads="1"/>
          </p:cNvPicPr>
          <p:nvPr/>
        </p:nvPicPr>
        <p:blipFill>
          <a:blip r:embed="rId2"/>
          <a:srcRect/>
          <a:stretch>
            <a:fillRect/>
          </a:stretch>
        </p:blipFill>
        <p:spPr bwMode="auto">
          <a:xfrm>
            <a:off x="9144000" y="4810760"/>
            <a:ext cx="3048000" cy="2047240"/>
          </a:xfrm>
          <a:prstGeom prst="rect">
            <a:avLst/>
          </a:prstGeom>
          <a:noFill/>
          <a:ln w="9525">
            <a:noFill/>
            <a:miter lim="800000"/>
            <a:headEnd/>
            <a:tailEnd/>
          </a:ln>
          <a:effectLst/>
        </p:spPr>
      </p:pic>
      <p:pic>
        <p:nvPicPr>
          <p:cNvPr id="21506" name="Picture 2"/>
          <p:cNvPicPr>
            <a:picLocks noChangeAspect="1" noChangeArrowheads="1"/>
          </p:cNvPicPr>
          <p:nvPr/>
        </p:nvPicPr>
        <p:blipFill>
          <a:blip r:embed="rId3"/>
          <a:srcRect/>
          <a:stretch>
            <a:fillRect/>
          </a:stretch>
        </p:blipFill>
        <p:spPr bwMode="auto">
          <a:xfrm>
            <a:off x="290512" y="1459023"/>
            <a:ext cx="9196388" cy="3587640"/>
          </a:xfrm>
          <a:prstGeom prst="rect">
            <a:avLst/>
          </a:prstGeom>
          <a:noFill/>
          <a:ln w="9525">
            <a:noFill/>
            <a:miter lim="800000"/>
            <a:headEnd/>
            <a:tailEnd/>
          </a:ln>
          <a:effectLst/>
        </p:spPr>
      </p:pic>
      <p:sp>
        <p:nvSpPr>
          <p:cNvPr id="9" name="Rettangolo 8"/>
          <p:cNvSpPr/>
          <p:nvPr/>
        </p:nvSpPr>
        <p:spPr>
          <a:xfrm>
            <a:off x="5702300" y="6477000"/>
            <a:ext cx="3479800" cy="369332"/>
          </a:xfrm>
          <a:prstGeom prst="rect">
            <a:avLst/>
          </a:prstGeom>
        </p:spPr>
        <p:txBody>
          <a:bodyPr wrap="square">
            <a:spAutoFit/>
          </a:bodyPr>
          <a:lstStyle/>
          <a:p>
            <a:pPr algn="r"/>
            <a:r>
              <a:rPr lang="en-US" sz="900" dirty="0" smtClean="0"/>
              <a:t>By Dcpeopleandeventsof2017 - Own work, CC BY-SA 4.0, https://commons.wikimedia.org/w/index.php?curid=58573258</a:t>
            </a:r>
            <a:endParaRPr lang="it-IT" sz="9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Orders of magnitude – Extreme rainfall</a:t>
            </a:r>
          </a:p>
          <a:p>
            <a:pPr algn="ctr"/>
            <a:r>
              <a:rPr lang="en-US" dirty="0" smtClean="0"/>
              <a:t>(</a:t>
            </a:r>
            <a:r>
              <a:rPr lang="en-US" dirty="0" err="1" smtClean="0"/>
              <a:t>Papalexiou</a:t>
            </a:r>
            <a:r>
              <a:rPr lang="en-US" dirty="0" smtClean="0"/>
              <a:t> and Montanari – WRR 2019 - https://doi.org/10.1029/2018WR024067)</a:t>
            </a:r>
          </a:p>
        </p:txBody>
      </p:sp>
      <p:pic>
        <p:nvPicPr>
          <p:cNvPr id="22532" name="Picture 4"/>
          <p:cNvPicPr>
            <a:picLocks noChangeAspect="1" noChangeArrowheads="1"/>
          </p:cNvPicPr>
          <p:nvPr/>
        </p:nvPicPr>
        <p:blipFill>
          <a:blip r:embed="rId2"/>
          <a:srcRect/>
          <a:stretch>
            <a:fillRect/>
          </a:stretch>
        </p:blipFill>
        <p:spPr bwMode="auto">
          <a:xfrm rot="16200000">
            <a:off x="9418346" y="2890544"/>
            <a:ext cx="4254500" cy="1292809"/>
          </a:xfrm>
          <a:prstGeom prst="rect">
            <a:avLst/>
          </a:prstGeom>
          <a:noFill/>
          <a:ln w="9525">
            <a:noFill/>
            <a:miter lim="800000"/>
            <a:headEnd/>
            <a:tailEnd/>
          </a:ln>
          <a:effectLst/>
        </p:spPr>
      </p:pic>
      <p:grpSp>
        <p:nvGrpSpPr>
          <p:cNvPr id="14" name="Gruppo 13"/>
          <p:cNvGrpSpPr/>
          <p:nvPr/>
        </p:nvGrpSpPr>
        <p:grpSpPr>
          <a:xfrm>
            <a:off x="266700" y="914399"/>
            <a:ext cx="11125200" cy="5885935"/>
            <a:chOff x="266700" y="914399"/>
            <a:chExt cx="11125200" cy="5885935"/>
          </a:xfrm>
        </p:grpSpPr>
        <p:pic>
          <p:nvPicPr>
            <p:cNvPr id="22530" name="Picture 2" descr="Z:\home\sturno\mywebsite\albertonew\sites\default\files\uploadedfiles\animation-rainfall.gif"/>
            <p:cNvPicPr>
              <a:picLocks noChangeAspect="1" noChangeArrowheads="1" noCrop="1"/>
            </p:cNvPicPr>
            <p:nvPr/>
          </p:nvPicPr>
          <p:blipFill>
            <a:blip r:embed="rId3"/>
            <a:srcRect/>
            <a:stretch>
              <a:fillRect/>
            </a:stretch>
          </p:blipFill>
          <p:spPr bwMode="auto">
            <a:xfrm>
              <a:off x="7340600" y="914399"/>
              <a:ext cx="2160123" cy="4961533"/>
            </a:xfrm>
            <a:prstGeom prst="rect">
              <a:avLst/>
            </a:prstGeom>
            <a:noFill/>
          </p:spPr>
        </p:pic>
        <p:pic>
          <p:nvPicPr>
            <p:cNvPr id="22531" name="Picture 3" descr="Z:\home\sturno\mywebsite\albertonew\sites\default\files\uploadedfiles\ezgif.com-optimize.gif"/>
            <p:cNvPicPr>
              <a:picLocks noChangeAspect="1" noChangeArrowheads="1" noCrop="1"/>
            </p:cNvPicPr>
            <p:nvPr/>
          </p:nvPicPr>
          <p:blipFill>
            <a:blip r:embed="rId4"/>
            <a:srcRect/>
            <a:stretch>
              <a:fillRect/>
            </a:stretch>
          </p:blipFill>
          <p:spPr bwMode="auto">
            <a:xfrm>
              <a:off x="419099" y="953728"/>
              <a:ext cx="4660901" cy="4862872"/>
            </a:xfrm>
            <a:prstGeom prst="rect">
              <a:avLst/>
            </a:prstGeom>
            <a:noFill/>
          </p:spPr>
        </p:pic>
        <p:sp>
          <p:nvSpPr>
            <p:cNvPr id="12" name="Rettangolo 11"/>
            <p:cNvSpPr/>
            <p:nvPr/>
          </p:nvSpPr>
          <p:spPr>
            <a:xfrm>
              <a:off x="5816600" y="5969337"/>
              <a:ext cx="5575300" cy="830997"/>
            </a:xfrm>
            <a:prstGeom prst="rect">
              <a:avLst/>
            </a:prstGeom>
            <a:solidFill>
              <a:schemeClr val="bg1"/>
            </a:solidFill>
          </p:spPr>
          <p:txBody>
            <a:bodyPr wrap="square">
              <a:spAutoFit/>
            </a:bodyPr>
            <a:lstStyle/>
            <a:p>
              <a:r>
                <a:rPr lang="en-US" sz="1200" dirty="0" smtClean="0"/>
                <a:t>Mean trend values of frequency (events/decade)and magnitude (mm/decade)of extreme daily precipitation in large geographical zones over the period 1964-2013. Maps show the results for globe, North hemisphere, Northwest quadrant, Northeast quadrant, Southeast quadrant (zones are indicated by insets with global maps).</a:t>
              </a:r>
              <a:endParaRPr lang="it-IT" sz="1200" dirty="0"/>
            </a:p>
          </p:txBody>
        </p:sp>
        <p:sp>
          <p:nvSpPr>
            <p:cNvPr id="13" name="Rettangolo 12"/>
            <p:cNvSpPr/>
            <p:nvPr/>
          </p:nvSpPr>
          <p:spPr>
            <a:xfrm>
              <a:off x="266700" y="6055836"/>
              <a:ext cx="5575300" cy="646331"/>
            </a:xfrm>
            <a:prstGeom prst="rect">
              <a:avLst/>
            </a:prstGeom>
            <a:solidFill>
              <a:schemeClr val="bg1"/>
            </a:solidFill>
          </p:spPr>
          <p:txBody>
            <a:bodyPr wrap="square">
              <a:spAutoFit/>
            </a:bodyPr>
            <a:lstStyle/>
            <a:p>
              <a:r>
                <a:rPr lang="en-US" sz="1200" dirty="0" smtClean="0"/>
                <a:t>Mean  trend  values  in  5°×5°grid  cells  in  extreme  daily  precipitation  over  the </a:t>
              </a:r>
            </a:p>
            <a:p>
              <a:r>
                <a:rPr lang="en-US" sz="1200" dirty="0" smtClean="0"/>
                <a:t>period 1964-2013. Maps show trends in </a:t>
              </a:r>
              <a:r>
                <a:rPr lang="en-US" sz="1200" dirty="0" smtClean="0"/>
                <a:t>frequency </a:t>
              </a:r>
              <a:r>
                <a:rPr lang="en-US" sz="1200" dirty="0" smtClean="0"/>
                <a:t>as number of extreme events per  decade.</a:t>
              </a:r>
              <a:endParaRPr lang="it-IT" sz="1200" dirty="0"/>
            </a:p>
          </p:txBody>
        </p:sp>
      </p:grpSp>
      <p:pic>
        <p:nvPicPr>
          <p:cNvPr id="3074" name="Picture 2"/>
          <p:cNvPicPr>
            <a:picLocks noChangeAspect="1" noChangeArrowheads="1"/>
          </p:cNvPicPr>
          <p:nvPr/>
        </p:nvPicPr>
        <p:blipFill>
          <a:blip r:embed="rId5"/>
          <a:srcRect/>
          <a:stretch>
            <a:fillRect/>
          </a:stretch>
        </p:blipFill>
        <p:spPr bwMode="auto">
          <a:xfrm>
            <a:off x="2370139" y="563470"/>
            <a:ext cx="7389217" cy="621833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2000"/>
                                        <p:tgtEl>
                                          <p:spTgt spid="3074"/>
                                        </p:tgtEl>
                                      </p:cBhvr>
                                    </p:animEffect>
                                  </p:childTnLst>
                                  <p:subTnLst>
                                    <p:set>
                                      <p:cBhvr override="childStyle">
                                        <p:cTn dur="1" fill="hold" display="0" masterRel="nextClick" afterEffect="1"/>
                                        <p:tgtEl>
                                          <p:spTgt spid="3074"/>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Orders of magnitude – </a:t>
            </a:r>
            <a:r>
              <a:rPr lang="en-US" sz="3200" b="1" dirty="0" smtClean="0"/>
              <a:t>Droughts</a:t>
            </a:r>
            <a:endParaRPr lang="en-US" sz="3200" b="1" dirty="0" smtClean="0"/>
          </a:p>
          <a:p>
            <a:pPr algn="ctr"/>
            <a:r>
              <a:rPr lang="en-US" dirty="0" smtClean="0"/>
              <a:t>(https://www.albertomontanari.it/?q=climatechange)</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3" name="Rettangolo 12"/>
          <p:cNvSpPr/>
          <p:nvPr/>
        </p:nvSpPr>
        <p:spPr>
          <a:xfrm>
            <a:off x="609600" y="5331936"/>
            <a:ext cx="5575300" cy="646331"/>
          </a:xfrm>
          <a:prstGeom prst="rect">
            <a:avLst/>
          </a:prstGeom>
          <a:solidFill>
            <a:schemeClr val="bg1"/>
          </a:solidFill>
        </p:spPr>
        <p:txBody>
          <a:bodyPr wrap="square">
            <a:spAutoFit/>
          </a:bodyPr>
          <a:lstStyle/>
          <a:p>
            <a:r>
              <a:rPr lang="en-US" sz="1200" dirty="0" smtClean="0"/>
              <a:t>Annual minima of the Po River at </a:t>
            </a:r>
            <a:r>
              <a:rPr lang="en-US" sz="1200" dirty="0" err="1" smtClean="0"/>
              <a:t>Pontelagoscuro</a:t>
            </a:r>
            <a:r>
              <a:rPr lang="en-US" sz="1200" dirty="0" smtClean="0"/>
              <a:t> daily discharge series (1920–2009). Linear regression is estimated over a moving window of 50 years. From A. Montanari, Hydrology of the Po River: looking for changing patterns in river discharge.</a:t>
            </a:r>
            <a:endParaRPr lang="it-IT" sz="1200" dirty="0"/>
          </a:p>
        </p:txBody>
      </p:sp>
      <p:pic>
        <p:nvPicPr>
          <p:cNvPr id="8" name="Immagine 7" descr="regression-minima.gif"/>
          <p:cNvPicPr>
            <a:picLocks noChangeAspect="1"/>
          </p:cNvPicPr>
          <p:nvPr/>
        </p:nvPicPr>
        <p:blipFill>
          <a:blip r:embed="rId2"/>
          <a:stretch>
            <a:fillRect/>
          </a:stretch>
        </p:blipFill>
        <p:spPr>
          <a:xfrm>
            <a:off x="431800" y="1234440"/>
            <a:ext cx="5969000" cy="3879850"/>
          </a:xfrm>
          <a:prstGeom prst="rect">
            <a:avLst/>
          </a:prstGeom>
        </p:spPr>
      </p:pic>
      <p:grpSp>
        <p:nvGrpSpPr>
          <p:cNvPr id="11" name="Gruppo 10"/>
          <p:cNvGrpSpPr/>
          <p:nvPr/>
        </p:nvGrpSpPr>
        <p:grpSpPr>
          <a:xfrm>
            <a:off x="7110248" y="977453"/>
            <a:ext cx="4524704" cy="5439105"/>
            <a:chOff x="7110248" y="1324300"/>
            <a:chExt cx="4524704" cy="5439105"/>
          </a:xfrm>
        </p:grpSpPr>
        <p:sp>
          <p:nvSpPr>
            <p:cNvPr id="9" name="Rettangolo arrotondato 8"/>
            <p:cNvSpPr/>
            <p:nvPr/>
          </p:nvSpPr>
          <p:spPr>
            <a:xfrm>
              <a:off x="7110248" y="1324300"/>
              <a:ext cx="4524704" cy="5439105"/>
            </a:xfrm>
            <a:prstGeom prst="roundRect">
              <a:avLst/>
            </a:prstGeom>
            <a:solidFill>
              <a:schemeClr val="bg1">
                <a:lumMod val="85000"/>
              </a:schemeClr>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0" name="CasellaDiTesto 9"/>
            <p:cNvSpPr txBox="1"/>
            <p:nvPr/>
          </p:nvSpPr>
          <p:spPr>
            <a:xfrm>
              <a:off x="7454900" y="1397436"/>
              <a:ext cx="3937000" cy="5355312"/>
            </a:xfrm>
            <a:prstGeom prst="rect">
              <a:avLst/>
            </a:prstGeom>
            <a:noFill/>
          </p:spPr>
          <p:txBody>
            <a:bodyPr wrap="square" rtlCol="0">
              <a:spAutoFit/>
            </a:bodyPr>
            <a:lstStyle/>
            <a:p>
              <a:r>
                <a:rPr lang="en-US" dirty="0" smtClean="0"/>
                <a:t>There is the general feeling that climate change has increased the drought risk. </a:t>
              </a:r>
            </a:p>
            <a:p>
              <a:endParaRPr lang="en-US" dirty="0" smtClean="0"/>
            </a:p>
            <a:p>
              <a:r>
                <a:rPr lang="en-US" dirty="0" smtClean="0"/>
                <a:t>Recent examples of droughts that look unprecedented are the drying of California and the </a:t>
              </a:r>
              <a:r>
                <a:rPr lang="en-US" dirty="0" err="1" smtClean="0"/>
                <a:t>Millenium</a:t>
              </a:r>
              <a:r>
                <a:rPr lang="en-US" dirty="0" smtClean="0"/>
                <a:t> Drought in Australia. </a:t>
              </a:r>
            </a:p>
            <a:p>
              <a:endParaRPr lang="en-US" dirty="0" smtClean="0"/>
            </a:p>
            <a:p>
              <a:r>
                <a:rPr lang="en-US" dirty="0" smtClean="0"/>
                <a:t>NOAA reported that the Californian drought may be linked to the intensity of El Niño Southern Oscillation (ENSO), and that the record-high temperature that accompanied the recent drought may have been amplified due to human-induced global warming. </a:t>
              </a:r>
            </a:p>
            <a:p>
              <a:endParaRPr lang="en-US" dirty="0" smtClean="0"/>
            </a:p>
            <a:p>
              <a:r>
                <a:rPr lang="en-US" dirty="0" smtClean="0"/>
                <a:t>El Niño Southern Oscillation (ENSO) has been found to be intimately related to the </a:t>
              </a:r>
              <a:r>
                <a:rPr lang="en-US" dirty="0" err="1" smtClean="0"/>
                <a:t>Millenium</a:t>
              </a:r>
              <a:r>
                <a:rPr lang="en-US" dirty="0" smtClean="0"/>
                <a:t> drought as well.</a:t>
              </a:r>
              <a:endParaRPr lang="it-IT" dirty="0"/>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AGU Centennial PPT">
  <a:themeElements>
    <a:clrScheme name="AGU">
      <a:dk1>
        <a:sysClr val="windowText" lastClr="000000"/>
      </a:dk1>
      <a:lt1>
        <a:sysClr val="window" lastClr="FFFFFF"/>
      </a:lt1>
      <a:dk2>
        <a:srgbClr val="44546A"/>
      </a:dk2>
      <a:lt2>
        <a:srgbClr val="E7E6E6"/>
      </a:lt2>
      <a:accent1>
        <a:srgbClr val="122F5E"/>
      </a:accent1>
      <a:accent2>
        <a:srgbClr val="3D3B36"/>
      </a:accent2>
      <a:accent3>
        <a:srgbClr val="E36E25"/>
      </a:accent3>
      <a:accent4>
        <a:srgbClr val="851523"/>
      </a:accent4>
      <a:accent5>
        <a:srgbClr val="698839"/>
      </a:accent5>
      <a:accent6>
        <a:srgbClr val="6A7DA0"/>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AGY PPT" id="{027DC6AB-03CD-47C1-8008-7258E9489556}" vid="{2A990607-F372-421D-8B7F-C9FFE74CF1B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15161</TotalTime>
  <Words>2660</Words>
  <Application>Microsoft Office PowerPoint</Application>
  <PresentationFormat>Personalizzato</PresentationFormat>
  <Paragraphs>181</Paragraphs>
  <Slides>19</Slides>
  <Notes>1</Notes>
  <HiddenSlides>0</HiddenSlides>
  <MMClips>0</MMClips>
  <ScaleCrop>false</ScaleCrop>
  <HeadingPairs>
    <vt:vector size="4" baseType="variant">
      <vt:variant>
        <vt:lpstr>Tema</vt:lpstr>
      </vt:variant>
      <vt:variant>
        <vt:i4>1</vt:i4>
      </vt:variant>
      <vt:variant>
        <vt:lpstr>Titoli diapositive</vt:lpstr>
      </vt:variant>
      <vt:variant>
        <vt:i4>19</vt:i4>
      </vt:variant>
    </vt:vector>
  </HeadingPairs>
  <TitlesOfParts>
    <vt:vector size="20" baseType="lpstr">
      <vt:lpstr>AGU Centennial PPT</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sturno</cp:lastModifiedBy>
  <cp:revision>677</cp:revision>
  <dcterms:modified xsi:type="dcterms:W3CDTF">2019-06-11T05:28:07Z</dcterms:modified>
</cp:coreProperties>
</file>